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9"/>
  </p:notesMasterIdLst>
  <p:sldIdLst>
    <p:sldId id="256" r:id="rId2"/>
    <p:sldId id="259" r:id="rId3"/>
    <p:sldId id="260" r:id="rId4"/>
    <p:sldId id="258" r:id="rId5"/>
    <p:sldId id="264" r:id="rId6"/>
    <p:sldId id="301" r:id="rId7"/>
    <p:sldId id="262" r:id="rId8"/>
    <p:sldId id="314" r:id="rId9"/>
    <p:sldId id="321" r:id="rId10"/>
    <p:sldId id="316" r:id="rId11"/>
    <p:sldId id="317" r:id="rId12"/>
    <p:sldId id="318" r:id="rId13"/>
    <p:sldId id="346" r:id="rId14"/>
    <p:sldId id="315" r:id="rId15"/>
    <p:sldId id="325" r:id="rId16"/>
    <p:sldId id="272" r:id="rId17"/>
    <p:sldId id="332" r:id="rId18"/>
    <p:sldId id="333" r:id="rId19"/>
    <p:sldId id="334" r:id="rId20"/>
    <p:sldId id="335" r:id="rId21"/>
    <p:sldId id="383" r:id="rId22"/>
    <p:sldId id="384" r:id="rId23"/>
    <p:sldId id="385" r:id="rId24"/>
    <p:sldId id="268" r:id="rId25"/>
    <p:sldId id="337" r:id="rId26"/>
    <p:sldId id="338" r:id="rId27"/>
    <p:sldId id="339" r:id="rId28"/>
    <p:sldId id="341" r:id="rId29"/>
    <p:sldId id="343" r:id="rId30"/>
    <p:sldId id="344" r:id="rId31"/>
    <p:sldId id="348" r:id="rId32"/>
    <p:sldId id="269" r:id="rId33"/>
    <p:sldId id="349" r:id="rId34"/>
    <p:sldId id="274" r:id="rId35"/>
    <p:sldId id="350" r:id="rId36"/>
    <p:sldId id="351" r:id="rId37"/>
    <p:sldId id="307" r:id="rId38"/>
    <p:sldId id="352" r:id="rId39"/>
    <p:sldId id="353" r:id="rId40"/>
    <p:sldId id="354" r:id="rId41"/>
    <p:sldId id="310" r:id="rId42"/>
    <p:sldId id="355" r:id="rId43"/>
    <p:sldId id="356" r:id="rId44"/>
    <p:sldId id="357" r:id="rId45"/>
    <p:sldId id="358" r:id="rId46"/>
    <p:sldId id="319" r:id="rId47"/>
    <p:sldId id="359" r:id="rId48"/>
    <p:sldId id="320" r:id="rId49"/>
    <p:sldId id="360" r:id="rId50"/>
    <p:sldId id="361" r:id="rId51"/>
    <p:sldId id="362" r:id="rId52"/>
    <p:sldId id="363" r:id="rId53"/>
    <p:sldId id="329" r:id="rId54"/>
    <p:sldId id="330" r:id="rId55"/>
    <p:sldId id="331" r:id="rId56"/>
    <p:sldId id="364" r:id="rId57"/>
    <p:sldId id="365" r:id="rId58"/>
    <p:sldId id="366" r:id="rId59"/>
    <p:sldId id="367" r:id="rId60"/>
    <p:sldId id="336" r:id="rId61"/>
    <p:sldId id="368" r:id="rId62"/>
    <p:sldId id="369" r:id="rId63"/>
    <p:sldId id="370" r:id="rId64"/>
    <p:sldId id="340" r:id="rId65"/>
    <p:sldId id="371" r:id="rId66"/>
    <p:sldId id="342" r:id="rId67"/>
    <p:sldId id="372" r:id="rId68"/>
    <p:sldId id="373" r:id="rId69"/>
    <p:sldId id="345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281" r:id="rId78"/>
    <p:sldId id="302" r:id="rId79"/>
    <p:sldId id="303" r:id="rId80"/>
    <p:sldId id="306" r:id="rId81"/>
    <p:sldId id="304" r:id="rId82"/>
    <p:sldId id="382" r:id="rId83"/>
    <p:sldId id="308" r:id="rId84"/>
    <p:sldId id="309" r:id="rId85"/>
    <p:sldId id="312" r:id="rId86"/>
    <p:sldId id="381" r:id="rId87"/>
    <p:sldId id="285" r:id="rId8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Dosis" panose="020B0604020202020204" charset="0"/>
      <p:regular r:id="rId94"/>
      <p:bold r:id="rId95"/>
    </p:embeddedFont>
    <p:embeddedFont>
      <p:font typeface="Josefin Sans" pitchFamily="2" charset="0"/>
      <p:regular r:id="rId96"/>
      <p:bold r:id="rId97"/>
      <p:italic r:id="rId98"/>
      <p:boldItalic r:id="rId99"/>
    </p:embeddedFont>
    <p:embeddedFont>
      <p:font typeface="Lilita One" panose="02000000000000000000" pitchFamily="2" charset="0"/>
      <p:regular r:id="rId100"/>
    </p:embeddedFont>
    <p:embeddedFont>
      <p:font typeface="Open Sans" panose="020B0606030504020204" pitchFamily="34" charset="0"/>
      <p:regular r:id="rId101"/>
      <p:bold r:id="rId102"/>
      <p:italic r:id="rId103"/>
      <p:boldItalic r:id="rId104"/>
    </p:embeddedFont>
    <p:embeddedFont>
      <p:font typeface="Open Sans Light" panose="020B0306030504020204" charset="0"/>
      <p:regular r:id="rId105"/>
      <p:bold r:id="rId106"/>
      <p:italic r:id="rId107"/>
      <p:boldItalic r:id="rId108"/>
    </p:embeddedFont>
    <p:embeddedFont>
      <p:font typeface="Palace Script MT" panose="030303020206070C0B05" pitchFamily="66" charset="0"/>
      <p:italic r:id="rId109"/>
    </p:embeddedFont>
    <p:embeddedFont>
      <p:font typeface="Playfair Display" panose="020B0604020202020204" charset="0"/>
      <p:regular r:id="rId110"/>
      <p:bold r:id="rId111"/>
      <p:italic r:id="rId112"/>
      <p:boldItalic r:id="rId113"/>
    </p:embeddedFont>
    <p:embeddedFont>
      <p:font typeface="Segoe UI Historic" panose="020B0502040204020203" pitchFamily="34" charset="0"/>
      <p:regular r:id="rId114"/>
    </p:embeddedFont>
    <p:embeddedFont>
      <p:font typeface="Vivaldi" panose="03020602050506090804" pitchFamily="66" charset="0"/>
      <p: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CC8"/>
    <a:srgbClr val="AC7F5F"/>
    <a:srgbClr val="045A68"/>
    <a:srgbClr val="46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5B8D8-5C1F-4093-BAA7-095CDBFAA1EB}">
  <a:tblStyle styleId="{FE55B8D8-5C1F-4093-BAA7-095CDBFAA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12" Type="http://schemas.openxmlformats.org/officeDocument/2006/relationships/font" Target="fonts/font23.fntdata"/><Relationship Id="rId16" Type="http://schemas.openxmlformats.org/officeDocument/2006/relationships/slide" Target="slides/slide15.xml"/><Relationship Id="rId107" Type="http://schemas.openxmlformats.org/officeDocument/2006/relationships/font" Target="fonts/font18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3.fntdata"/><Relationship Id="rId110" Type="http://schemas.openxmlformats.org/officeDocument/2006/relationships/font" Target="fonts/font21.fntdata"/><Relationship Id="rId115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113" Type="http://schemas.openxmlformats.org/officeDocument/2006/relationships/font" Target="fonts/font24.fntdata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4.fntdata"/><Relationship Id="rId108" Type="http://schemas.openxmlformats.org/officeDocument/2006/relationships/font" Target="fonts/font19.fntdata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1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7.fntdata"/><Relationship Id="rId114" Type="http://schemas.openxmlformats.org/officeDocument/2006/relationships/font" Target="fonts/font25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 anchor="b"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 anchor="b"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DB2A44E7-38DE-494C-A64A-2601CC24C30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gm:t>
    </dgm:pt>
    <dgm:pt modelId="{5648A699-1BD3-4ABD-B387-16FA5541BE9E}" type="parTrans" cxnId="{C77B4531-EB77-421D-84A1-0802628A67F8}">
      <dgm:prSet/>
      <dgm:spPr/>
      <dgm:t>
        <a:bodyPr/>
        <a:lstStyle/>
        <a:p>
          <a:endParaRPr lang="en-US"/>
        </a:p>
      </dgm:t>
    </dgm:pt>
    <dgm:pt modelId="{0EBBFFEC-80A4-43E9-BD53-20CAC8070C86}" type="sibTrans" cxnId="{C77B4531-EB77-421D-84A1-0802628A67F8}">
      <dgm:prSet/>
      <dgm:spPr/>
      <dgm:t>
        <a:bodyPr/>
        <a:lstStyle/>
        <a:p>
          <a:endParaRPr lang="en-US"/>
        </a:p>
      </dgm:t>
    </dgm:pt>
    <dgm:pt modelId="{9806EB21-538A-4C9F-81F8-EA20AEF3DE6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gm:t>
    </dgm:pt>
    <dgm:pt modelId="{6F8232DE-5899-4AD6-9917-53C671E2BAE5}" type="parTrans" cxnId="{C1BC5C14-D21F-4C4D-8B51-673B796DBD8E}">
      <dgm:prSet/>
      <dgm:spPr/>
      <dgm:t>
        <a:bodyPr/>
        <a:lstStyle/>
        <a:p>
          <a:endParaRPr lang="en-US"/>
        </a:p>
      </dgm:t>
    </dgm:pt>
    <dgm:pt modelId="{580412A5-295A-4A56-AAA4-9DB0427FA644}" type="sibTrans" cxnId="{C1BC5C14-D21F-4C4D-8B51-673B796DBD8E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0700" custScaleY="147777" custLinFactNeighborX="-15001" custLinFactNeighborY="14332"/>
      <dgm:spPr/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0700" custScaleY="147800" custLinFactNeighborX="15510" custLinFactNeighborY="14332"/>
      <dgm:spPr/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0700" custScaleY="147777" custLinFactNeighborX="15001" custLinFactNeighborY="-7109"/>
      <dgm:spPr/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0520" custScaleY="149223" custLinFactNeighborX="-24183" custLinFactNeighborY="-8288"/>
      <dgm:spPr/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C1BC5C14-D21F-4C4D-8B51-673B796DBD8E}" srcId="{807ED71C-92A0-4F79-90A5-C5721A6EC846}" destId="{9806EB21-538A-4C9F-81F8-EA20AEF3DE69}" srcOrd="1" destOrd="0" parTransId="{6F8232DE-5899-4AD6-9917-53C671E2BAE5}" sibTransId="{580412A5-295A-4A56-AAA4-9DB0427FA644}"/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C77B4531-EB77-421D-84A1-0802628A67F8}" srcId="{F9B40659-410C-480F-A324-183C8A19FF20}" destId="{DB2A44E7-38DE-494C-A64A-2601CC24C30B}" srcOrd="1" destOrd="0" parTransId="{5648A699-1BD3-4ABD-B387-16FA5541BE9E}" sibTransId="{0EBBFFEC-80A4-43E9-BD53-20CAC8070C86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E95C7E4D-D645-4AD6-ADB3-59627B30A315}" type="presOf" srcId="{9806EB21-538A-4C9F-81F8-EA20AEF3DE69}" destId="{89188605-E8BA-4614-9446-33974AC99480}" srcOrd="0" destOrd="1" presId="urn:microsoft.com/office/officeart/2005/8/layout/cycle4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543C359F-0823-4152-A830-45F38EF0DC51}" type="presOf" srcId="{DB2A44E7-38DE-494C-A64A-2601CC24C30B}" destId="{3F87E0A1-B36D-4B1B-A25B-4194708C0304}" srcOrd="0" destOrd="1" presId="urn:microsoft.com/office/officeart/2005/8/layout/cycle4"/>
    <dgm:cxn modelId="{1282F39F-1036-47C5-882C-BE9479FAF9AA}" type="presOf" srcId="{9806EB21-538A-4C9F-81F8-EA20AEF3DE69}" destId="{F3A8DE3B-68E7-4E83-8D28-23AF44732443}" srcOrd="1" destOrd="1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254985C2-186E-479C-85A3-C9BC2EDC588A}" type="presOf" srcId="{DB2A44E7-38DE-494C-A64A-2601CC24C30B}" destId="{3261656C-59A1-44F6-A21D-7023AC54100E}" srcOrd="1" destOrd="1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E370FA-864C-43E6-9BCD-424F5850770C}" type="doc">
      <dgm:prSet loTypeId="urn:microsoft.com/office/officeart/2005/8/layout/cycle4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7ED71C-92A0-4F79-90A5-C5721A6EC846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gm:t>
    </dgm:pt>
    <dgm:pt modelId="{D861D052-6E99-418F-85F8-912D1067A439}" type="parTrans" cxnId="{947A3F71-B001-45E5-994D-C2546C2A8F50}">
      <dgm:prSet/>
      <dgm:spPr/>
      <dgm:t>
        <a:bodyPr/>
        <a:lstStyle/>
        <a:p>
          <a:endParaRPr lang="en-US"/>
        </a:p>
      </dgm:t>
    </dgm:pt>
    <dgm:pt modelId="{18A509D5-3092-493A-A8CD-D7E13ABC1D97}" type="sibTrans" cxnId="{947A3F71-B001-45E5-994D-C2546C2A8F50}">
      <dgm:prSet/>
      <dgm:spPr/>
      <dgm:t>
        <a:bodyPr/>
        <a:lstStyle/>
        <a:p>
          <a:endParaRPr lang="en-US"/>
        </a:p>
      </dgm:t>
    </dgm:pt>
    <dgm:pt modelId="{98076385-66AE-44AD-9011-C6B52B60A1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4FB0B090-8A06-44C7-93B8-E091263279CC}" type="parTrans" cxnId="{FF589262-9079-43B1-8EA7-4B5A43BD89DF}">
      <dgm:prSet/>
      <dgm:spPr/>
      <dgm:t>
        <a:bodyPr/>
        <a:lstStyle/>
        <a:p>
          <a:endParaRPr lang="en-US"/>
        </a:p>
      </dgm:t>
    </dgm:pt>
    <dgm:pt modelId="{5D3D34E4-912D-4586-BA70-F223F2A4C839}" type="sibTrans" cxnId="{FF589262-9079-43B1-8EA7-4B5A43BD89DF}">
      <dgm:prSet/>
      <dgm:spPr/>
      <dgm:t>
        <a:bodyPr/>
        <a:lstStyle/>
        <a:p>
          <a:endParaRPr lang="en-US"/>
        </a:p>
      </dgm:t>
    </dgm:pt>
    <dgm:pt modelId="{F9B40659-410C-480F-A324-183C8A19FF20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gm:t>
    </dgm:pt>
    <dgm:pt modelId="{F4916550-51A3-4EA3-867E-F6F092BE81A0}" type="parTrans" cxnId="{A4578C68-F63D-4B44-837D-9FE643FBF763}">
      <dgm:prSet/>
      <dgm:spPr/>
      <dgm:t>
        <a:bodyPr/>
        <a:lstStyle/>
        <a:p>
          <a:endParaRPr lang="en-US"/>
        </a:p>
      </dgm:t>
    </dgm:pt>
    <dgm:pt modelId="{41BD651C-A0D2-4E1A-AA57-6696ED0B5763}" type="sibTrans" cxnId="{A4578C68-F63D-4B44-837D-9FE643FBF763}">
      <dgm:prSet/>
      <dgm:spPr/>
      <dgm:t>
        <a:bodyPr/>
        <a:lstStyle/>
        <a:p>
          <a:endParaRPr lang="en-US"/>
        </a:p>
      </dgm:t>
    </dgm:pt>
    <dgm:pt modelId="{DE58DD1C-34C2-44A0-A012-C93CFA8C588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</dgm:t>
    </dgm:pt>
    <dgm:pt modelId="{CADB57DC-096C-48EE-BB00-63E711FA76B0}" type="parTrans" cxnId="{11366AB0-6996-482D-9F59-A57C03404F32}">
      <dgm:prSet/>
      <dgm:spPr/>
      <dgm:t>
        <a:bodyPr/>
        <a:lstStyle/>
        <a:p>
          <a:endParaRPr lang="en-US"/>
        </a:p>
      </dgm:t>
    </dgm:pt>
    <dgm:pt modelId="{3A02CD97-E7DE-46B6-92E6-D582996E25C9}" type="sibTrans" cxnId="{11366AB0-6996-482D-9F59-A57C03404F32}">
      <dgm:prSet/>
      <dgm:spPr/>
      <dgm:t>
        <a:bodyPr/>
        <a:lstStyle/>
        <a:p>
          <a:endParaRPr lang="en-US"/>
        </a:p>
      </dgm:t>
    </dgm:pt>
    <dgm:pt modelId="{89A38A1F-8C2C-42A2-9033-9A8D2B10FC58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gm:t>
    </dgm:pt>
    <dgm:pt modelId="{17CEBAA9-241B-4F69-9E5F-F09D3A50AD62}" type="parTrans" cxnId="{3E1A0469-71A8-424B-B37D-2D56ED5E09A3}">
      <dgm:prSet/>
      <dgm:spPr/>
      <dgm:t>
        <a:bodyPr/>
        <a:lstStyle/>
        <a:p>
          <a:endParaRPr lang="en-US"/>
        </a:p>
      </dgm:t>
    </dgm:pt>
    <dgm:pt modelId="{6CF63FBE-30E2-410C-895E-442B1F610F95}" type="sibTrans" cxnId="{3E1A0469-71A8-424B-B37D-2D56ED5E09A3}">
      <dgm:prSet/>
      <dgm:spPr/>
      <dgm:t>
        <a:bodyPr/>
        <a:lstStyle/>
        <a:p>
          <a:endParaRPr lang="en-US"/>
        </a:p>
      </dgm:t>
    </dgm:pt>
    <dgm:pt modelId="{E2C76799-647B-458F-88B3-2854AC1E6F0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gm:t>
    </dgm:pt>
    <dgm:pt modelId="{5A02CAEE-9500-4117-A042-C0ECF92C0250}" type="parTrans" cxnId="{CFCE402E-713B-4092-87D2-B79405BD572C}">
      <dgm:prSet/>
      <dgm:spPr/>
      <dgm:t>
        <a:bodyPr/>
        <a:lstStyle/>
        <a:p>
          <a:endParaRPr lang="en-US"/>
        </a:p>
      </dgm:t>
    </dgm:pt>
    <dgm:pt modelId="{E45EF40B-745F-4814-B934-5362F0055C26}" type="sibTrans" cxnId="{CFCE402E-713B-4092-87D2-B79405BD572C}">
      <dgm:prSet/>
      <dgm:spPr/>
      <dgm:t>
        <a:bodyPr/>
        <a:lstStyle/>
        <a:p>
          <a:endParaRPr lang="en-US"/>
        </a:p>
      </dgm:t>
    </dgm:pt>
    <dgm:pt modelId="{49425998-505F-40D6-95DF-84C33896B892}">
      <dgm:prSet phldrT="[Text]"/>
      <dgm:spPr/>
      <dgm:t>
        <a:bodyPr/>
        <a:lstStyle/>
        <a:p>
          <a:r>
            <a:rPr lang="en-US" b="1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gm:t>
    </dgm:pt>
    <dgm:pt modelId="{5DA1B64D-E4E6-4A92-88D1-9481B39A154A}" type="parTrans" cxnId="{45512489-A663-4AB4-A3E3-3D809FC7ED8C}">
      <dgm:prSet/>
      <dgm:spPr/>
      <dgm:t>
        <a:bodyPr/>
        <a:lstStyle/>
        <a:p>
          <a:endParaRPr lang="en-US"/>
        </a:p>
      </dgm:t>
    </dgm:pt>
    <dgm:pt modelId="{F61AB6AB-7AEC-4D9D-8967-517C584A52E3}" type="sibTrans" cxnId="{45512489-A663-4AB4-A3E3-3D809FC7ED8C}">
      <dgm:prSet/>
      <dgm:spPr/>
      <dgm:t>
        <a:bodyPr/>
        <a:lstStyle/>
        <a:p>
          <a:endParaRPr lang="en-US"/>
        </a:p>
      </dgm:t>
    </dgm:pt>
    <dgm:pt modelId="{CE895B53-38FE-4F5B-AC45-29433139522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gm:t>
    </dgm:pt>
    <dgm:pt modelId="{2F5BD3AF-B6A2-40DB-B8FC-541875173352}" type="parTrans" cxnId="{55BC1480-5C7F-46C8-A0E7-828CFF2A2D54}">
      <dgm:prSet/>
      <dgm:spPr/>
      <dgm:t>
        <a:bodyPr/>
        <a:lstStyle/>
        <a:p>
          <a:endParaRPr lang="en-US"/>
        </a:p>
      </dgm:t>
    </dgm:pt>
    <dgm:pt modelId="{63DD196F-9A92-497A-A78C-0C27DC5603D4}" type="sibTrans" cxnId="{55BC1480-5C7F-46C8-A0E7-828CFF2A2D54}">
      <dgm:prSet/>
      <dgm:spPr/>
      <dgm:t>
        <a:bodyPr/>
        <a:lstStyle/>
        <a:p>
          <a:endParaRPr lang="en-US"/>
        </a:p>
      </dgm:t>
    </dgm:pt>
    <dgm:pt modelId="{A0C5F9B3-884B-47AC-BA78-EEEDA0D599D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00" b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gm:t>
    </dgm:pt>
    <dgm:pt modelId="{052183A1-DFBC-481C-9583-69BA03D59A46}" type="parTrans" cxnId="{767AF988-954D-474A-A1BE-E8F377CD803F}">
      <dgm:prSet/>
      <dgm:spPr/>
      <dgm:t>
        <a:bodyPr/>
        <a:lstStyle/>
        <a:p>
          <a:endParaRPr lang="en-US"/>
        </a:p>
      </dgm:t>
    </dgm:pt>
    <dgm:pt modelId="{24A0170F-0C6C-4D3D-8AB3-B06304DBAFA1}" type="sibTrans" cxnId="{767AF988-954D-474A-A1BE-E8F377CD803F}">
      <dgm:prSet/>
      <dgm:spPr/>
      <dgm:t>
        <a:bodyPr/>
        <a:lstStyle/>
        <a:p>
          <a:endParaRPr lang="en-US"/>
        </a:p>
      </dgm:t>
    </dgm:pt>
    <dgm:pt modelId="{F8264A21-07DD-4292-A119-96C044063292}" type="pres">
      <dgm:prSet presAssocID="{07E370FA-864C-43E6-9BCD-424F5850770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66C5F2E-AC26-44CF-BFEC-208BD92B25F5}" type="pres">
      <dgm:prSet presAssocID="{07E370FA-864C-43E6-9BCD-424F5850770C}" presName="children" presStyleCnt="0"/>
      <dgm:spPr/>
    </dgm:pt>
    <dgm:pt modelId="{193BE0C8-B709-4EC7-B666-B5518DA0E500}" type="pres">
      <dgm:prSet presAssocID="{07E370FA-864C-43E6-9BCD-424F5850770C}" presName="child1group" presStyleCnt="0"/>
      <dgm:spPr/>
    </dgm:pt>
    <dgm:pt modelId="{89188605-E8BA-4614-9446-33974AC99480}" type="pres">
      <dgm:prSet presAssocID="{07E370FA-864C-43E6-9BCD-424F5850770C}" presName="child1" presStyleLbl="bgAcc1" presStyleIdx="0" presStyleCnt="4" custScaleX="172471" custScaleY="147609" custLinFactNeighborX="-41348" custLinFactNeighborY="2485"/>
      <dgm:spPr/>
    </dgm:pt>
    <dgm:pt modelId="{F3A8DE3B-68E7-4E83-8D28-23AF44732443}" type="pres">
      <dgm:prSet presAssocID="{07E370FA-864C-43E6-9BCD-424F5850770C}" presName="child1Text" presStyleLbl="bgAcc1" presStyleIdx="0" presStyleCnt="4">
        <dgm:presLayoutVars>
          <dgm:bulletEnabled val="1"/>
        </dgm:presLayoutVars>
      </dgm:prSet>
      <dgm:spPr/>
    </dgm:pt>
    <dgm:pt modelId="{2CE27D2F-8053-43B1-BE17-589BA497B937}" type="pres">
      <dgm:prSet presAssocID="{07E370FA-864C-43E6-9BCD-424F5850770C}" presName="child2group" presStyleCnt="0"/>
      <dgm:spPr/>
    </dgm:pt>
    <dgm:pt modelId="{3F87E0A1-B36D-4B1B-A25B-4194708C0304}" type="pres">
      <dgm:prSet presAssocID="{07E370FA-864C-43E6-9BCD-424F5850770C}" presName="child2" presStyleLbl="bgAcc1" presStyleIdx="1" presStyleCnt="4" custScaleX="172471" custScaleY="147609" custLinFactNeighborX="15618" custLinFactNeighborY="-309"/>
      <dgm:spPr/>
    </dgm:pt>
    <dgm:pt modelId="{3261656C-59A1-44F6-A21D-7023AC54100E}" type="pres">
      <dgm:prSet presAssocID="{07E370FA-864C-43E6-9BCD-424F5850770C}" presName="child2Text" presStyleLbl="bgAcc1" presStyleIdx="1" presStyleCnt="4">
        <dgm:presLayoutVars>
          <dgm:bulletEnabled val="1"/>
        </dgm:presLayoutVars>
      </dgm:prSet>
      <dgm:spPr/>
    </dgm:pt>
    <dgm:pt modelId="{C882BCEA-10F1-438F-A306-E25CA9944BC3}" type="pres">
      <dgm:prSet presAssocID="{07E370FA-864C-43E6-9BCD-424F5850770C}" presName="child3group" presStyleCnt="0"/>
      <dgm:spPr/>
    </dgm:pt>
    <dgm:pt modelId="{554DA234-6248-4DD1-9636-03F0878B970A}" type="pres">
      <dgm:prSet presAssocID="{07E370FA-864C-43E6-9BCD-424F5850770C}" presName="child3" presStyleLbl="bgAcc1" presStyleIdx="2" presStyleCnt="4" custScaleX="172472" custScaleY="147609" custLinFactNeighborX="13909" custLinFactNeighborY="-6027"/>
      <dgm:spPr/>
    </dgm:pt>
    <dgm:pt modelId="{6E021317-41E6-4924-9225-566E0B53FD61}" type="pres">
      <dgm:prSet presAssocID="{07E370FA-864C-43E6-9BCD-424F5850770C}" presName="child3Text" presStyleLbl="bgAcc1" presStyleIdx="2" presStyleCnt="4">
        <dgm:presLayoutVars>
          <dgm:bulletEnabled val="1"/>
        </dgm:presLayoutVars>
      </dgm:prSet>
      <dgm:spPr/>
    </dgm:pt>
    <dgm:pt modelId="{D010BA70-46E1-4339-96D2-B5FEB73436F1}" type="pres">
      <dgm:prSet presAssocID="{07E370FA-864C-43E6-9BCD-424F5850770C}" presName="child4group" presStyleCnt="0"/>
      <dgm:spPr/>
    </dgm:pt>
    <dgm:pt modelId="{051DF77C-8EB0-4B56-8544-6C09BFF583E3}" type="pres">
      <dgm:prSet presAssocID="{07E370FA-864C-43E6-9BCD-424F5850770C}" presName="child4" presStyleLbl="bgAcc1" presStyleIdx="3" presStyleCnt="4" custScaleX="172471" custScaleY="147609" custLinFactNeighborX="-24183" custLinFactNeighborY="-8288"/>
      <dgm:spPr/>
    </dgm:pt>
    <dgm:pt modelId="{73E6BDED-3526-42A9-AE63-97E9F9F3F3C3}" type="pres">
      <dgm:prSet presAssocID="{07E370FA-864C-43E6-9BCD-424F5850770C}" presName="child4Text" presStyleLbl="bgAcc1" presStyleIdx="3" presStyleCnt="4">
        <dgm:presLayoutVars>
          <dgm:bulletEnabled val="1"/>
        </dgm:presLayoutVars>
      </dgm:prSet>
      <dgm:spPr/>
    </dgm:pt>
    <dgm:pt modelId="{7BC09E20-0B95-4D54-9C72-8C20421A917C}" type="pres">
      <dgm:prSet presAssocID="{07E370FA-864C-43E6-9BCD-424F5850770C}" presName="childPlaceholder" presStyleCnt="0"/>
      <dgm:spPr/>
    </dgm:pt>
    <dgm:pt modelId="{AC08F9E8-87B4-44E2-9B0F-02BB41CFF33E}" type="pres">
      <dgm:prSet presAssocID="{07E370FA-864C-43E6-9BCD-424F5850770C}" presName="circle" presStyleCnt="0"/>
      <dgm:spPr/>
    </dgm:pt>
    <dgm:pt modelId="{C0879A3F-C82A-480D-9F30-D8107E7929F9}" type="pres">
      <dgm:prSet presAssocID="{07E370FA-864C-43E6-9BCD-424F5850770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3D747D6-2C65-4429-9427-8A12944F5488}" type="pres">
      <dgm:prSet presAssocID="{07E370FA-864C-43E6-9BCD-424F5850770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D699F8-E979-402E-ABF7-8F92B4BAED37}" type="pres">
      <dgm:prSet presAssocID="{07E370FA-864C-43E6-9BCD-424F5850770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555964A-C0CC-454F-B17E-C0BEFBA0E5BF}" type="pres">
      <dgm:prSet presAssocID="{07E370FA-864C-43E6-9BCD-424F5850770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9E10C13-F889-4D44-8A43-9665338EC2EA}" type="pres">
      <dgm:prSet presAssocID="{07E370FA-864C-43E6-9BCD-424F5850770C}" presName="quadrantPlaceholder" presStyleCnt="0"/>
      <dgm:spPr/>
    </dgm:pt>
    <dgm:pt modelId="{57256BE5-4D73-442F-9971-39BCD1AEEFCA}" type="pres">
      <dgm:prSet presAssocID="{07E370FA-864C-43E6-9BCD-424F5850770C}" presName="center1" presStyleLbl="fgShp" presStyleIdx="0" presStyleCnt="2"/>
      <dgm:spPr/>
    </dgm:pt>
    <dgm:pt modelId="{EF1AA507-F872-4EEF-858A-9FC36EF6FEA5}" type="pres">
      <dgm:prSet presAssocID="{07E370FA-864C-43E6-9BCD-424F5850770C}" presName="center2" presStyleLbl="fgShp" presStyleIdx="1" presStyleCnt="2"/>
      <dgm:spPr/>
    </dgm:pt>
  </dgm:ptLst>
  <dgm:cxnLst>
    <dgm:cxn modelId="{CFCE402E-713B-4092-87D2-B79405BD572C}" srcId="{89A38A1F-8C2C-42A2-9033-9A8D2B10FC58}" destId="{E2C76799-647B-458F-88B3-2854AC1E6F0D}" srcOrd="0" destOrd="0" parTransId="{5A02CAEE-9500-4117-A042-C0ECF92C0250}" sibTransId="{E45EF40B-745F-4814-B934-5362F0055C26}"/>
    <dgm:cxn modelId="{FE38AA34-62FC-436F-9C4C-A74C963A0D41}" type="presOf" srcId="{DE58DD1C-34C2-44A0-A012-C93CFA8C5883}" destId="{3F87E0A1-B36D-4B1B-A25B-4194708C0304}" srcOrd="0" destOrd="0" presId="urn:microsoft.com/office/officeart/2005/8/layout/cycle4"/>
    <dgm:cxn modelId="{6E79CE36-683E-408C-AA62-FE9EAA32AAE2}" type="presOf" srcId="{807ED71C-92A0-4F79-90A5-C5721A6EC846}" destId="{C0879A3F-C82A-480D-9F30-D8107E7929F9}" srcOrd="0" destOrd="0" presId="urn:microsoft.com/office/officeart/2005/8/layout/cycle4"/>
    <dgm:cxn modelId="{ADA2FD3C-21D4-4AD6-8CC9-C9981F7E0256}" type="presOf" srcId="{98076385-66AE-44AD-9011-C6B52B60A13B}" destId="{F3A8DE3B-68E7-4E83-8D28-23AF44732443}" srcOrd="1" destOrd="0" presId="urn:microsoft.com/office/officeart/2005/8/layout/cycle4"/>
    <dgm:cxn modelId="{2E0EB05F-EC11-490C-9785-82896DAF0735}" type="presOf" srcId="{DE58DD1C-34C2-44A0-A012-C93CFA8C5883}" destId="{3261656C-59A1-44F6-A21D-7023AC54100E}" srcOrd="1" destOrd="0" presId="urn:microsoft.com/office/officeart/2005/8/layout/cycle4"/>
    <dgm:cxn modelId="{E27BDA41-2751-4757-A7ED-91849901E16C}" type="presOf" srcId="{E2C76799-647B-458F-88B3-2854AC1E6F0D}" destId="{6E021317-41E6-4924-9225-566E0B53FD61}" srcOrd="1" destOrd="0" presId="urn:microsoft.com/office/officeart/2005/8/layout/cycle4"/>
    <dgm:cxn modelId="{FF589262-9079-43B1-8EA7-4B5A43BD89DF}" srcId="{807ED71C-92A0-4F79-90A5-C5721A6EC846}" destId="{98076385-66AE-44AD-9011-C6B52B60A13B}" srcOrd="0" destOrd="0" parTransId="{4FB0B090-8A06-44C7-93B8-E091263279CC}" sibTransId="{5D3D34E4-912D-4586-BA70-F223F2A4C839}"/>
    <dgm:cxn modelId="{133D3165-86EF-435C-9D6E-EAFE2FFBDE44}" type="presOf" srcId="{F9B40659-410C-480F-A324-183C8A19FF20}" destId="{73D747D6-2C65-4429-9427-8A12944F5488}" srcOrd="0" destOrd="0" presId="urn:microsoft.com/office/officeart/2005/8/layout/cycle4"/>
    <dgm:cxn modelId="{A4578C68-F63D-4B44-837D-9FE643FBF763}" srcId="{07E370FA-864C-43E6-9BCD-424F5850770C}" destId="{F9B40659-410C-480F-A324-183C8A19FF20}" srcOrd="1" destOrd="0" parTransId="{F4916550-51A3-4EA3-867E-F6F092BE81A0}" sibTransId="{41BD651C-A0D2-4E1A-AA57-6696ED0B5763}"/>
    <dgm:cxn modelId="{3E1A0469-71A8-424B-B37D-2D56ED5E09A3}" srcId="{07E370FA-864C-43E6-9BCD-424F5850770C}" destId="{89A38A1F-8C2C-42A2-9033-9A8D2B10FC58}" srcOrd="2" destOrd="0" parTransId="{17CEBAA9-241B-4F69-9E5F-F09D3A50AD62}" sibTransId="{6CF63FBE-30E2-410C-895E-442B1F610F95}"/>
    <dgm:cxn modelId="{947A3F71-B001-45E5-994D-C2546C2A8F50}" srcId="{07E370FA-864C-43E6-9BCD-424F5850770C}" destId="{807ED71C-92A0-4F79-90A5-C5721A6EC846}" srcOrd="0" destOrd="0" parTransId="{D861D052-6E99-418F-85F8-912D1067A439}" sibTransId="{18A509D5-3092-493A-A8CD-D7E13ABC1D97}"/>
    <dgm:cxn modelId="{0693C854-C40F-4C14-A62A-E91EE52FA99C}" type="presOf" srcId="{49425998-505F-40D6-95DF-84C33896B892}" destId="{6555964A-C0CC-454F-B17E-C0BEFBA0E5BF}" srcOrd="0" destOrd="0" presId="urn:microsoft.com/office/officeart/2005/8/layout/cycle4"/>
    <dgm:cxn modelId="{5C4A5F7F-C30B-4FCB-A418-1181D3AFBA24}" type="presOf" srcId="{CE895B53-38FE-4F5B-AC45-29433139522B}" destId="{73E6BDED-3526-42A9-AE63-97E9F9F3F3C3}" srcOrd="1" destOrd="0" presId="urn:microsoft.com/office/officeart/2005/8/layout/cycle4"/>
    <dgm:cxn modelId="{9F1ECB7F-7E97-496A-A931-B5BAD9F06813}" type="presOf" srcId="{A0C5F9B3-884B-47AC-BA78-EEEDA0D599D0}" destId="{3261656C-59A1-44F6-A21D-7023AC54100E}" srcOrd="1" destOrd="1" presId="urn:microsoft.com/office/officeart/2005/8/layout/cycle4"/>
    <dgm:cxn modelId="{55BC1480-5C7F-46C8-A0E7-828CFF2A2D54}" srcId="{49425998-505F-40D6-95DF-84C33896B892}" destId="{CE895B53-38FE-4F5B-AC45-29433139522B}" srcOrd="0" destOrd="0" parTransId="{2F5BD3AF-B6A2-40DB-B8FC-541875173352}" sibTransId="{63DD196F-9A92-497A-A78C-0C27DC5603D4}"/>
    <dgm:cxn modelId="{98863587-E0B1-4200-964A-0BBE79D7AEC3}" type="presOf" srcId="{A0C5F9B3-884B-47AC-BA78-EEEDA0D599D0}" destId="{3F87E0A1-B36D-4B1B-A25B-4194708C0304}" srcOrd="0" destOrd="1" presId="urn:microsoft.com/office/officeart/2005/8/layout/cycle4"/>
    <dgm:cxn modelId="{767AF988-954D-474A-A1BE-E8F377CD803F}" srcId="{F9B40659-410C-480F-A324-183C8A19FF20}" destId="{A0C5F9B3-884B-47AC-BA78-EEEDA0D599D0}" srcOrd="1" destOrd="0" parTransId="{052183A1-DFBC-481C-9583-69BA03D59A46}" sibTransId="{24A0170F-0C6C-4D3D-8AB3-B06304DBAFA1}"/>
    <dgm:cxn modelId="{45512489-A663-4AB4-A3E3-3D809FC7ED8C}" srcId="{07E370FA-864C-43E6-9BCD-424F5850770C}" destId="{49425998-505F-40D6-95DF-84C33896B892}" srcOrd="3" destOrd="0" parTransId="{5DA1B64D-E4E6-4A92-88D1-9481B39A154A}" sibTransId="{F61AB6AB-7AEC-4D9D-8967-517C584A52E3}"/>
    <dgm:cxn modelId="{159E4395-34D1-48A1-AF2F-2600248D3E1F}" type="presOf" srcId="{98076385-66AE-44AD-9011-C6B52B60A13B}" destId="{89188605-E8BA-4614-9446-33974AC99480}" srcOrd="0" destOrd="0" presId="urn:microsoft.com/office/officeart/2005/8/layout/cycle4"/>
    <dgm:cxn modelId="{6DEEF2A9-7F7F-487B-A242-CB25A2B6EDAB}" type="presOf" srcId="{07E370FA-864C-43E6-9BCD-424F5850770C}" destId="{F8264A21-07DD-4292-A119-96C044063292}" srcOrd="0" destOrd="0" presId="urn:microsoft.com/office/officeart/2005/8/layout/cycle4"/>
    <dgm:cxn modelId="{11366AB0-6996-482D-9F59-A57C03404F32}" srcId="{F9B40659-410C-480F-A324-183C8A19FF20}" destId="{DE58DD1C-34C2-44A0-A012-C93CFA8C5883}" srcOrd="0" destOrd="0" parTransId="{CADB57DC-096C-48EE-BB00-63E711FA76B0}" sibTransId="{3A02CD97-E7DE-46B6-92E6-D582996E25C9}"/>
    <dgm:cxn modelId="{13AD0FB2-1766-4637-B8A2-07D04BBCDC77}" type="presOf" srcId="{89A38A1F-8C2C-42A2-9033-9A8D2B10FC58}" destId="{D3D699F8-E979-402E-ABF7-8F92B4BAED37}" srcOrd="0" destOrd="0" presId="urn:microsoft.com/office/officeart/2005/8/layout/cycle4"/>
    <dgm:cxn modelId="{E67FCAB8-95A7-4F81-B7C4-5D85822AE9E0}" type="presOf" srcId="{E2C76799-647B-458F-88B3-2854AC1E6F0D}" destId="{554DA234-6248-4DD1-9636-03F0878B970A}" srcOrd="0" destOrd="0" presId="urn:microsoft.com/office/officeart/2005/8/layout/cycle4"/>
    <dgm:cxn modelId="{29D68DE5-8C63-45DA-9379-73641AD98836}" type="presOf" srcId="{CE895B53-38FE-4F5B-AC45-29433139522B}" destId="{051DF77C-8EB0-4B56-8544-6C09BFF583E3}" srcOrd="0" destOrd="0" presId="urn:microsoft.com/office/officeart/2005/8/layout/cycle4"/>
    <dgm:cxn modelId="{E0B61BBB-6022-4BF8-83C7-7CAC47B180A5}" type="presParOf" srcId="{F8264A21-07DD-4292-A119-96C044063292}" destId="{D66C5F2E-AC26-44CF-BFEC-208BD92B25F5}" srcOrd="0" destOrd="0" presId="urn:microsoft.com/office/officeart/2005/8/layout/cycle4"/>
    <dgm:cxn modelId="{679F07CC-D2E8-45B5-86D0-F8F7D9A50107}" type="presParOf" srcId="{D66C5F2E-AC26-44CF-BFEC-208BD92B25F5}" destId="{193BE0C8-B709-4EC7-B666-B5518DA0E500}" srcOrd="0" destOrd="0" presId="urn:microsoft.com/office/officeart/2005/8/layout/cycle4"/>
    <dgm:cxn modelId="{8C23189B-5220-4646-A1C8-DB0C8C5218DC}" type="presParOf" srcId="{193BE0C8-B709-4EC7-B666-B5518DA0E500}" destId="{89188605-E8BA-4614-9446-33974AC99480}" srcOrd="0" destOrd="0" presId="urn:microsoft.com/office/officeart/2005/8/layout/cycle4"/>
    <dgm:cxn modelId="{5C1C9AB6-1280-464C-84E5-0AD6331A322F}" type="presParOf" srcId="{193BE0C8-B709-4EC7-B666-B5518DA0E500}" destId="{F3A8DE3B-68E7-4E83-8D28-23AF44732443}" srcOrd="1" destOrd="0" presId="urn:microsoft.com/office/officeart/2005/8/layout/cycle4"/>
    <dgm:cxn modelId="{F8105966-E65B-48C0-BDD5-BD786A874043}" type="presParOf" srcId="{D66C5F2E-AC26-44CF-BFEC-208BD92B25F5}" destId="{2CE27D2F-8053-43B1-BE17-589BA497B937}" srcOrd="1" destOrd="0" presId="urn:microsoft.com/office/officeart/2005/8/layout/cycle4"/>
    <dgm:cxn modelId="{79BC5C90-8A29-461B-986E-3F084F771475}" type="presParOf" srcId="{2CE27D2F-8053-43B1-BE17-589BA497B937}" destId="{3F87E0A1-B36D-4B1B-A25B-4194708C0304}" srcOrd="0" destOrd="0" presId="urn:microsoft.com/office/officeart/2005/8/layout/cycle4"/>
    <dgm:cxn modelId="{F74E2604-6336-4F72-B369-C25739B2CFF8}" type="presParOf" srcId="{2CE27D2F-8053-43B1-BE17-589BA497B937}" destId="{3261656C-59A1-44F6-A21D-7023AC54100E}" srcOrd="1" destOrd="0" presId="urn:microsoft.com/office/officeart/2005/8/layout/cycle4"/>
    <dgm:cxn modelId="{B73C808C-25EA-4DC2-9872-EE884FD0BC7B}" type="presParOf" srcId="{D66C5F2E-AC26-44CF-BFEC-208BD92B25F5}" destId="{C882BCEA-10F1-438F-A306-E25CA9944BC3}" srcOrd="2" destOrd="0" presId="urn:microsoft.com/office/officeart/2005/8/layout/cycle4"/>
    <dgm:cxn modelId="{F7A40DF8-A2E9-4488-B7E5-820CAB979BCC}" type="presParOf" srcId="{C882BCEA-10F1-438F-A306-E25CA9944BC3}" destId="{554DA234-6248-4DD1-9636-03F0878B970A}" srcOrd="0" destOrd="0" presId="urn:microsoft.com/office/officeart/2005/8/layout/cycle4"/>
    <dgm:cxn modelId="{59C2FECD-5879-45C1-B720-561627EEFA6E}" type="presParOf" srcId="{C882BCEA-10F1-438F-A306-E25CA9944BC3}" destId="{6E021317-41E6-4924-9225-566E0B53FD61}" srcOrd="1" destOrd="0" presId="urn:microsoft.com/office/officeart/2005/8/layout/cycle4"/>
    <dgm:cxn modelId="{C5A07C10-186D-4C90-B973-BE8CC1E7460D}" type="presParOf" srcId="{D66C5F2E-AC26-44CF-BFEC-208BD92B25F5}" destId="{D010BA70-46E1-4339-96D2-B5FEB73436F1}" srcOrd="3" destOrd="0" presId="urn:microsoft.com/office/officeart/2005/8/layout/cycle4"/>
    <dgm:cxn modelId="{1EB2A546-68B0-4056-AD00-57D0FAAFBE23}" type="presParOf" srcId="{D010BA70-46E1-4339-96D2-B5FEB73436F1}" destId="{051DF77C-8EB0-4B56-8544-6C09BFF583E3}" srcOrd="0" destOrd="0" presId="urn:microsoft.com/office/officeart/2005/8/layout/cycle4"/>
    <dgm:cxn modelId="{232F9D9A-02D9-4F50-A218-E66D77C15E79}" type="presParOf" srcId="{D010BA70-46E1-4339-96D2-B5FEB73436F1}" destId="{73E6BDED-3526-42A9-AE63-97E9F9F3F3C3}" srcOrd="1" destOrd="0" presId="urn:microsoft.com/office/officeart/2005/8/layout/cycle4"/>
    <dgm:cxn modelId="{D971D608-3214-4FE1-A46E-A07B64F636AA}" type="presParOf" srcId="{D66C5F2E-AC26-44CF-BFEC-208BD92B25F5}" destId="{7BC09E20-0B95-4D54-9C72-8C20421A917C}" srcOrd="4" destOrd="0" presId="urn:microsoft.com/office/officeart/2005/8/layout/cycle4"/>
    <dgm:cxn modelId="{F0CDEB9D-84AC-4BC9-8787-0D6B093745CC}" type="presParOf" srcId="{F8264A21-07DD-4292-A119-96C044063292}" destId="{AC08F9E8-87B4-44E2-9B0F-02BB41CFF33E}" srcOrd="1" destOrd="0" presId="urn:microsoft.com/office/officeart/2005/8/layout/cycle4"/>
    <dgm:cxn modelId="{5A6A2D12-A6D2-4BA2-853F-4EB3CFCFEBDB}" type="presParOf" srcId="{AC08F9E8-87B4-44E2-9B0F-02BB41CFF33E}" destId="{C0879A3F-C82A-480D-9F30-D8107E7929F9}" srcOrd="0" destOrd="0" presId="urn:microsoft.com/office/officeart/2005/8/layout/cycle4"/>
    <dgm:cxn modelId="{4A40C9C3-13A8-4A7C-9D14-F32FC11B2BE4}" type="presParOf" srcId="{AC08F9E8-87B4-44E2-9B0F-02BB41CFF33E}" destId="{73D747D6-2C65-4429-9427-8A12944F5488}" srcOrd="1" destOrd="0" presId="urn:microsoft.com/office/officeart/2005/8/layout/cycle4"/>
    <dgm:cxn modelId="{1EE0167F-B293-4B38-AC78-38FEA50EC925}" type="presParOf" srcId="{AC08F9E8-87B4-44E2-9B0F-02BB41CFF33E}" destId="{D3D699F8-E979-402E-ABF7-8F92B4BAED37}" srcOrd="2" destOrd="0" presId="urn:microsoft.com/office/officeart/2005/8/layout/cycle4"/>
    <dgm:cxn modelId="{B2E0F609-72EF-4976-A5A0-8890FC187ED6}" type="presParOf" srcId="{AC08F9E8-87B4-44E2-9B0F-02BB41CFF33E}" destId="{6555964A-C0CC-454F-B17E-C0BEFBA0E5BF}" srcOrd="3" destOrd="0" presId="urn:microsoft.com/office/officeart/2005/8/layout/cycle4"/>
    <dgm:cxn modelId="{1EE752F9-F52C-47CD-80C9-0AE915AC80A3}" type="presParOf" srcId="{AC08F9E8-87B4-44E2-9B0F-02BB41CFF33E}" destId="{D9E10C13-F889-4D44-8A43-9665338EC2EA}" srcOrd="4" destOrd="0" presId="urn:microsoft.com/office/officeart/2005/8/layout/cycle4"/>
    <dgm:cxn modelId="{3DAD6263-F8F5-44B4-B1DA-6A59F71062D2}" type="presParOf" srcId="{F8264A21-07DD-4292-A119-96C044063292}" destId="{57256BE5-4D73-442F-9971-39BCD1AEEFCA}" srcOrd="2" destOrd="0" presId="urn:microsoft.com/office/officeart/2005/8/layout/cycle4"/>
    <dgm:cxn modelId="{6EB2DA34-B4C3-432F-93C3-C5DB409B4B86}" type="presParOf" srcId="{F8264A21-07DD-4292-A119-96C044063292}" destId="{EF1AA507-F872-4EEF-858A-9FC36EF6FE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D34153-D2D6-4E44-8142-30278C1FBA6B}" type="doc">
      <dgm:prSet loTypeId="urn:microsoft.com/office/officeart/2005/8/layout/cycle2" loCatId="cycl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0BCE2C-4849-4E08-84BF-CD928DB580C2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gm:t>
    </dgm:pt>
    <dgm:pt modelId="{7CFCC399-C7E9-42C1-BBAF-4E8B93E834CD}" type="parTrans" cxnId="{FD155669-BCA6-4B86-8364-004C330148A5}">
      <dgm:prSet/>
      <dgm:spPr/>
      <dgm:t>
        <a:bodyPr/>
        <a:lstStyle/>
        <a:p>
          <a:endParaRPr lang="en-US" b="1"/>
        </a:p>
      </dgm:t>
    </dgm:pt>
    <dgm:pt modelId="{7B529909-09E3-4A80-94E4-27E11B384EB1}" type="sibTrans" cxnId="{FD155669-BCA6-4B86-8364-004C330148A5}">
      <dgm:prSet/>
      <dgm:spPr/>
      <dgm:t>
        <a:bodyPr/>
        <a:lstStyle/>
        <a:p>
          <a:endParaRPr lang="en-US" b="1"/>
        </a:p>
      </dgm:t>
    </dgm:pt>
    <dgm:pt modelId="{6CD9F89A-9417-4030-BAA0-DB5EAF24EB49}">
      <dgm:prSet phldrT="[Text]" custT="1"/>
      <dgm:spPr/>
      <dgm:t>
        <a:bodyPr/>
        <a:lstStyle/>
        <a:p>
          <a:r>
            <a:rPr lang="en-US" sz="14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gm:t>
    </dgm:pt>
    <dgm:pt modelId="{A57BFDA5-A91D-470E-8B0B-5B2261711143}" type="parTrans" cxnId="{1107FDAF-C9DD-4855-8990-4814CEC24A4F}">
      <dgm:prSet/>
      <dgm:spPr/>
      <dgm:t>
        <a:bodyPr/>
        <a:lstStyle/>
        <a:p>
          <a:endParaRPr lang="en-US" b="1"/>
        </a:p>
      </dgm:t>
    </dgm:pt>
    <dgm:pt modelId="{1A800032-DD65-4476-8125-67C676EE4BF6}" type="sibTrans" cxnId="{1107FDAF-C9DD-4855-8990-4814CEC24A4F}">
      <dgm:prSet/>
      <dgm:spPr/>
      <dgm:t>
        <a:bodyPr/>
        <a:lstStyle/>
        <a:p>
          <a:endParaRPr lang="en-US" b="1"/>
        </a:p>
      </dgm:t>
    </dgm:pt>
    <dgm:pt modelId="{D179E91C-401E-45E1-AD41-0B6F0361228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gm:t>
    </dgm:pt>
    <dgm:pt modelId="{F10E756C-6105-40E4-8E6A-A2F3C40A5E6C}" type="parTrans" cxnId="{8DC7D47E-AC76-4027-9917-E5C2A2081CA9}">
      <dgm:prSet/>
      <dgm:spPr/>
      <dgm:t>
        <a:bodyPr/>
        <a:lstStyle/>
        <a:p>
          <a:endParaRPr lang="en-US" b="1"/>
        </a:p>
      </dgm:t>
    </dgm:pt>
    <dgm:pt modelId="{EE642973-906B-40DA-9F4C-350F3A808C7F}" type="sibTrans" cxnId="{8DC7D47E-AC76-4027-9917-E5C2A2081CA9}">
      <dgm:prSet/>
      <dgm:spPr/>
      <dgm:t>
        <a:bodyPr/>
        <a:lstStyle/>
        <a:p>
          <a:endParaRPr lang="en-US" b="1"/>
        </a:p>
      </dgm:t>
    </dgm:pt>
    <dgm:pt modelId="{B6CF0F89-65D8-4C2A-91F1-724CB507E5B8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gm:t>
    </dgm:pt>
    <dgm:pt modelId="{A00CD02D-98E7-4195-AC22-0E8C5AC2EC60}" type="parTrans" cxnId="{FC747B39-AB13-41FA-A465-01923D7B1B49}">
      <dgm:prSet/>
      <dgm:spPr/>
      <dgm:t>
        <a:bodyPr/>
        <a:lstStyle/>
        <a:p>
          <a:endParaRPr lang="en-US" b="1"/>
        </a:p>
      </dgm:t>
    </dgm:pt>
    <dgm:pt modelId="{42BEF6B6-D481-4513-B6C9-2214623821DB}" type="sibTrans" cxnId="{FC747B39-AB13-41FA-A465-01923D7B1B49}">
      <dgm:prSet/>
      <dgm:spPr/>
      <dgm:t>
        <a:bodyPr/>
        <a:lstStyle/>
        <a:p>
          <a:endParaRPr lang="en-US" b="1"/>
        </a:p>
      </dgm:t>
    </dgm:pt>
    <dgm:pt modelId="{3351C2EE-FB70-4378-9AC9-B121A162AD74}">
      <dgm:prSet phldrT="[Text]"/>
      <dgm:spPr/>
      <dgm:t>
        <a:bodyPr/>
        <a:lstStyle/>
        <a:p>
          <a:r>
            <a:rPr lang="en-US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gm:t>
    </dgm:pt>
    <dgm:pt modelId="{0CB53AED-6F3A-4D5B-AD8E-8A374AF29DF6}" type="parTrans" cxnId="{730F8392-BB3E-4160-9A6E-36EFB05B6F07}">
      <dgm:prSet/>
      <dgm:spPr/>
      <dgm:t>
        <a:bodyPr/>
        <a:lstStyle/>
        <a:p>
          <a:endParaRPr lang="en-US" b="1"/>
        </a:p>
      </dgm:t>
    </dgm:pt>
    <dgm:pt modelId="{C3AAEB48-304A-4E25-AE4A-F3408C94E17B}" type="sibTrans" cxnId="{730F8392-BB3E-4160-9A6E-36EFB05B6F07}">
      <dgm:prSet/>
      <dgm:spPr/>
      <dgm:t>
        <a:bodyPr/>
        <a:lstStyle/>
        <a:p>
          <a:endParaRPr lang="en-US" b="1"/>
        </a:p>
      </dgm:t>
    </dgm:pt>
    <dgm:pt modelId="{3965039D-0103-45C4-B92A-2FE7722240CB}" type="pres">
      <dgm:prSet presAssocID="{B6D34153-D2D6-4E44-8142-30278C1FBA6B}" presName="cycle" presStyleCnt="0">
        <dgm:presLayoutVars>
          <dgm:dir/>
          <dgm:resizeHandles val="exact"/>
        </dgm:presLayoutVars>
      </dgm:prSet>
      <dgm:spPr/>
    </dgm:pt>
    <dgm:pt modelId="{9B71FEA7-500C-41B3-AC30-ACFAE28C4F2E}" type="pres">
      <dgm:prSet presAssocID="{2E0BCE2C-4849-4E08-84BF-CD928DB580C2}" presName="node" presStyleLbl="node1" presStyleIdx="0" presStyleCnt="5">
        <dgm:presLayoutVars>
          <dgm:bulletEnabled val="1"/>
        </dgm:presLayoutVars>
      </dgm:prSet>
      <dgm:spPr/>
    </dgm:pt>
    <dgm:pt modelId="{B9A8521B-A0A1-4DE0-8B6F-94A85759758B}" type="pres">
      <dgm:prSet presAssocID="{7B529909-09E3-4A80-94E4-27E11B384EB1}" presName="sibTrans" presStyleLbl="sibTrans2D1" presStyleIdx="0" presStyleCnt="5"/>
      <dgm:spPr/>
    </dgm:pt>
    <dgm:pt modelId="{CBD81708-B089-4AA6-A7E0-A57758262CFE}" type="pres">
      <dgm:prSet presAssocID="{7B529909-09E3-4A80-94E4-27E11B384EB1}" presName="connectorText" presStyleLbl="sibTrans2D1" presStyleIdx="0" presStyleCnt="5"/>
      <dgm:spPr/>
    </dgm:pt>
    <dgm:pt modelId="{E7379715-E0FA-4957-813D-AC512CEFCA7A}" type="pres">
      <dgm:prSet presAssocID="{6CD9F89A-9417-4030-BAA0-DB5EAF24EB49}" presName="node" presStyleLbl="node1" presStyleIdx="1" presStyleCnt="5">
        <dgm:presLayoutVars>
          <dgm:bulletEnabled val="1"/>
        </dgm:presLayoutVars>
      </dgm:prSet>
      <dgm:spPr/>
    </dgm:pt>
    <dgm:pt modelId="{34F009BF-B106-4B0E-AB4B-191822158BBB}" type="pres">
      <dgm:prSet presAssocID="{1A800032-DD65-4476-8125-67C676EE4BF6}" presName="sibTrans" presStyleLbl="sibTrans2D1" presStyleIdx="1" presStyleCnt="5"/>
      <dgm:spPr/>
    </dgm:pt>
    <dgm:pt modelId="{1396426A-F50E-4581-8330-AE446F3D8D74}" type="pres">
      <dgm:prSet presAssocID="{1A800032-DD65-4476-8125-67C676EE4BF6}" presName="connectorText" presStyleLbl="sibTrans2D1" presStyleIdx="1" presStyleCnt="5"/>
      <dgm:spPr/>
    </dgm:pt>
    <dgm:pt modelId="{551DD11B-65A3-4672-AF37-DE47E61157A6}" type="pres">
      <dgm:prSet presAssocID="{D179E91C-401E-45E1-AD41-0B6F03612288}" presName="node" presStyleLbl="node1" presStyleIdx="2" presStyleCnt="5">
        <dgm:presLayoutVars>
          <dgm:bulletEnabled val="1"/>
        </dgm:presLayoutVars>
      </dgm:prSet>
      <dgm:spPr/>
    </dgm:pt>
    <dgm:pt modelId="{8CAC4F19-F568-4DCD-9EAF-8B3B2F2FB245}" type="pres">
      <dgm:prSet presAssocID="{EE642973-906B-40DA-9F4C-350F3A808C7F}" presName="sibTrans" presStyleLbl="sibTrans2D1" presStyleIdx="2" presStyleCnt="5"/>
      <dgm:spPr/>
    </dgm:pt>
    <dgm:pt modelId="{E0954AFA-F643-4803-A0C5-A1DF69A87D56}" type="pres">
      <dgm:prSet presAssocID="{EE642973-906B-40DA-9F4C-350F3A808C7F}" presName="connectorText" presStyleLbl="sibTrans2D1" presStyleIdx="2" presStyleCnt="5"/>
      <dgm:spPr/>
    </dgm:pt>
    <dgm:pt modelId="{D1D4401C-FA44-49CB-AF9D-E84717AA0B41}" type="pres">
      <dgm:prSet presAssocID="{B6CF0F89-65D8-4C2A-91F1-724CB507E5B8}" presName="node" presStyleLbl="node1" presStyleIdx="3" presStyleCnt="5">
        <dgm:presLayoutVars>
          <dgm:bulletEnabled val="1"/>
        </dgm:presLayoutVars>
      </dgm:prSet>
      <dgm:spPr/>
    </dgm:pt>
    <dgm:pt modelId="{F57A3AB1-6D04-4147-BA2D-C85C5A4F3A07}" type="pres">
      <dgm:prSet presAssocID="{42BEF6B6-D481-4513-B6C9-2214623821DB}" presName="sibTrans" presStyleLbl="sibTrans2D1" presStyleIdx="3" presStyleCnt="5"/>
      <dgm:spPr/>
    </dgm:pt>
    <dgm:pt modelId="{3D0430F6-ECA2-4FA5-AB3D-981C30D1342F}" type="pres">
      <dgm:prSet presAssocID="{42BEF6B6-D481-4513-B6C9-2214623821DB}" presName="connectorText" presStyleLbl="sibTrans2D1" presStyleIdx="3" presStyleCnt="5"/>
      <dgm:spPr/>
    </dgm:pt>
    <dgm:pt modelId="{0C155B28-94A3-48F5-A8B4-D8CB679FA49B}" type="pres">
      <dgm:prSet presAssocID="{3351C2EE-FB70-4378-9AC9-B121A162AD74}" presName="node" presStyleLbl="node1" presStyleIdx="4" presStyleCnt="5">
        <dgm:presLayoutVars>
          <dgm:bulletEnabled val="1"/>
        </dgm:presLayoutVars>
      </dgm:prSet>
      <dgm:spPr/>
    </dgm:pt>
    <dgm:pt modelId="{E2C746A6-649F-45AC-A07F-0C80A9218D97}" type="pres">
      <dgm:prSet presAssocID="{C3AAEB48-304A-4E25-AE4A-F3408C94E17B}" presName="sibTrans" presStyleLbl="sibTrans2D1" presStyleIdx="4" presStyleCnt="5"/>
      <dgm:spPr/>
    </dgm:pt>
    <dgm:pt modelId="{3E60FB07-0FBE-46D7-9A38-3D129EE0A25E}" type="pres">
      <dgm:prSet presAssocID="{C3AAEB48-304A-4E25-AE4A-F3408C94E17B}" presName="connectorText" presStyleLbl="sibTrans2D1" presStyleIdx="4" presStyleCnt="5"/>
      <dgm:spPr/>
    </dgm:pt>
  </dgm:ptLst>
  <dgm:cxnLst>
    <dgm:cxn modelId="{3DB1790A-ECFB-474B-97AA-8A4ECFDDF5CE}" type="presOf" srcId="{2E0BCE2C-4849-4E08-84BF-CD928DB580C2}" destId="{9B71FEA7-500C-41B3-AC30-ACFAE28C4F2E}" srcOrd="0" destOrd="0" presId="urn:microsoft.com/office/officeart/2005/8/layout/cycle2"/>
    <dgm:cxn modelId="{A7706331-5D04-4F72-831E-E1A708F5D485}" type="presOf" srcId="{1A800032-DD65-4476-8125-67C676EE4BF6}" destId="{1396426A-F50E-4581-8330-AE446F3D8D74}" srcOrd="1" destOrd="0" presId="urn:microsoft.com/office/officeart/2005/8/layout/cycle2"/>
    <dgm:cxn modelId="{FA4B0939-B478-4F73-952A-3692FB295151}" type="presOf" srcId="{1A800032-DD65-4476-8125-67C676EE4BF6}" destId="{34F009BF-B106-4B0E-AB4B-191822158BBB}" srcOrd="0" destOrd="0" presId="urn:microsoft.com/office/officeart/2005/8/layout/cycle2"/>
    <dgm:cxn modelId="{FC747B39-AB13-41FA-A465-01923D7B1B49}" srcId="{B6D34153-D2D6-4E44-8142-30278C1FBA6B}" destId="{B6CF0F89-65D8-4C2A-91F1-724CB507E5B8}" srcOrd="3" destOrd="0" parTransId="{A00CD02D-98E7-4195-AC22-0E8C5AC2EC60}" sibTransId="{42BEF6B6-D481-4513-B6C9-2214623821DB}"/>
    <dgm:cxn modelId="{1B35765D-6136-4AB4-81E4-AE067DDE6E40}" type="presOf" srcId="{C3AAEB48-304A-4E25-AE4A-F3408C94E17B}" destId="{E2C746A6-649F-45AC-A07F-0C80A9218D97}" srcOrd="0" destOrd="0" presId="urn:microsoft.com/office/officeart/2005/8/layout/cycle2"/>
    <dgm:cxn modelId="{AE4ED35D-E322-41AB-AFB4-FB7E20747602}" type="presOf" srcId="{7B529909-09E3-4A80-94E4-27E11B384EB1}" destId="{B9A8521B-A0A1-4DE0-8B6F-94A85759758B}" srcOrd="0" destOrd="0" presId="urn:microsoft.com/office/officeart/2005/8/layout/cycle2"/>
    <dgm:cxn modelId="{4666FB43-6DA5-478F-AAD2-853480BC0BFF}" type="presOf" srcId="{3351C2EE-FB70-4378-9AC9-B121A162AD74}" destId="{0C155B28-94A3-48F5-A8B4-D8CB679FA49B}" srcOrd="0" destOrd="0" presId="urn:microsoft.com/office/officeart/2005/8/layout/cycle2"/>
    <dgm:cxn modelId="{FD155669-BCA6-4B86-8364-004C330148A5}" srcId="{B6D34153-D2D6-4E44-8142-30278C1FBA6B}" destId="{2E0BCE2C-4849-4E08-84BF-CD928DB580C2}" srcOrd="0" destOrd="0" parTransId="{7CFCC399-C7E9-42C1-BBAF-4E8B93E834CD}" sibTransId="{7B529909-09E3-4A80-94E4-27E11B384EB1}"/>
    <dgm:cxn modelId="{B87D486B-88E7-4943-98A6-99DD34A1A5B8}" type="presOf" srcId="{EE642973-906B-40DA-9F4C-350F3A808C7F}" destId="{E0954AFA-F643-4803-A0C5-A1DF69A87D56}" srcOrd="1" destOrd="0" presId="urn:microsoft.com/office/officeart/2005/8/layout/cycle2"/>
    <dgm:cxn modelId="{8DC7D47E-AC76-4027-9917-E5C2A2081CA9}" srcId="{B6D34153-D2D6-4E44-8142-30278C1FBA6B}" destId="{D179E91C-401E-45E1-AD41-0B6F03612288}" srcOrd="2" destOrd="0" parTransId="{F10E756C-6105-40E4-8E6A-A2F3C40A5E6C}" sibTransId="{EE642973-906B-40DA-9F4C-350F3A808C7F}"/>
    <dgm:cxn modelId="{52A69981-DDCE-46D6-8D2B-B8FC53A29128}" type="presOf" srcId="{EE642973-906B-40DA-9F4C-350F3A808C7F}" destId="{8CAC4F19-F568-4DCD-9EAF-8B3B2F2FB245}" srcOrd="0" destOrd="0" presId="urn:microsoft.com/office/officeart/2005/8/layout/cycle2"/>
    <dgm:cxn modelId="{159C4A87-9F99-47A4-836A-B5DD32FB79F3}" type="presOf" srcId="{B6CF0F89-65D8-4C2A-91F1-724CB507E5B8}" destId="{D1D4401C-FA44-49CB-AF9D-E84717AA0B41}" srcOrd="0" destOrd="0" presId="urn:microsoft.com/office/officeart/2005/8/layout/cycle2"/>
    <dgm:cxn modelId="{730F8392-BB3E-4160-9A6E-36EFB05B6F07}" srcId="{B6D34153-D2D6-4E44-8142-30278C1FBA6B}" destId="{3351C2EE-FB70-4378-9AC9-B121A162AD74}" srcOrd="4" destOrd="0" parTransId="{0CB53AED-6F3A-4D5B-AD8E-8A374AF29DF6}" sibTransId="{C3AAEB48-304A-4E25-AE4A-F3408C94E17B}"/>
    <dgm:cxn modelId="{18CC3893-EB59-411F-A040-728424448A4A}" type="presOf" srcId="{6CD9F89A-9417-4030-BAA0-DB5EAF24EB49}" destId="{E7379715-E0FA-4957-813D-AC512CEFCA7A}" srcOrd="0" destOrd="0" presId="urn:microsoft.com/office/officeart/2005/8/layout/cycle2"/>
    <dgm:cxn modelId="{B0587EA3-F118-44CD-B518-E3EB226D3A25}" type="presOf" srcId="{C3AAEB48-304A-4E25-AE4A-F3408C94E17B}" destId="{3E60FB07-0FBE-46D7-9A38-3D129EE0A25E}" srcOrd="1" destOrd="0" presId="urn:microsoft.com/office/officeart/2005/8/layout/cycle2"/>
    <dgm:cxn modelId="{1107FDAF-C9DD-4855-8990-4814CEC24A4F}" srcId="{B6D34153-D2D6-4E44-8142-30278C1FBA6B}" destId="{6CD9F89A-9417-4030-BAA0-DB5EAF24EB49}" srcOrd="1" destOrd="0" parTransId="{A57BFDA5-A91D-470E-8B0B-5B2261711143}" sibTransId="{1A800032-DD65-4476-8125-67C676EE4BF6}"/>
    <dgm:cxn modelId="{60D425CC-FC77-4F2E-B81D-37C9FE8D9B14}" type="presOf" srcId="{42BEF6B6-D481-4513-B6C9-2214623821DB}" destId="{F57A3AB1-6D04-4147-BA2D-C85C5A4F3A07}" srcOrd="0" destOrd="0" presId="urn:microsoft.com/office/officeart/2005/8/layout/cycle2"/>
    <dgm:cxn modelId="{BB483DD1-2E23-446F-BA77-0FD3EC1324EB}" type="presOf" srcId="{B6D34153-D2D6-4E44-8142-30278C1FBA6B}" destId="{3965039D-0103-45C4-B92A-2FE7722240CB}" srcOrd="0" destOrd="0" presId="urn:microsoft.com/office/officeart/2005/8/layout/cycle2"/>
    <dgm:cxn modelId="{76318DE9-524C-440E-AAFC-44AEFC5C49A7}" type="presOf" srcId="{D179E91C-401E-45E1-AD41-0B6F03612288}" destId="{551DD11B-65A3-4672-AF37-DE47E61157A6}" srcOrd="0" destOrd="0" presId="urn:microsoft.com/office/officeart/2005/8/layout/cycle2"/>
    <dgm:cxn modelId="{DF3B90FA-E3AC-49B2-95C1-163B30FDC9D7}" type="presOf" srcId="{7B529909-09E3-4A80-94E4-27E11B384EB1}" destId="{CBD81708-B089-4AA6-A7E0-A57758262CFE}" srcOrd="1" destOrd="0" presId="urn:microsoft.com/office/officeart/2005/8/layout/cycle2"/>
    <dgm:cxn modelId="{311E8EFD-58BE-4AA9-AFD4-04A8022AFDF2}" type="presOf" srcId="{42BEF6B6-D481-4513-B6C9-2214623821DB}" destId="{3D0430F6-ECA2-4FA5-AB3D-981C30D1342F}" srcOrd="1" destOrd="0" presId="urn:microsoft.com/office/officeart/2005/8/layout/cycle2"/>
    <dgm:cxn modelId="{CE1A2C4D-786E-424A-9AC5-0F7BE3D21384}" type="presParOf" srcId="{3965039D-0103-45C4-B92A-2FE7722240CB}" destId="{9B71FEA7-500C-41B3-AC30-ACFAE28C4F2E}" srcOrd="0" destOrd="0" presId="urn:microsoft.com/office/officeart/2005/8/layout/cycle2"/>
    <dgm:cxn modelId="{B89898D3-6D3F-40E6-9ACD-908D9971C9EC}" type="presParOf" srcId="{3965039D-0103-45C4-B92A-2FE7722240CB}" destId="{B9A8521B-A0A1-4DE0-8B6F-94A85759758B}" srcOrd="1" destOrd="0" presId="urn:microsoft.com/office/officeart/2005/8/layout/cycle2"/>
    <dgm:cxn modelId="{1F3E5140-5356-4654-A128-96AA71AE107B}" type="presParOf" srcId="{B9A8521B-A0A1-4DE0-8B6F-94A85759758B}" destId="{CBD81708-B089-4AA6-A7E0-A57758262CFE}" srcOrd="0" destOrd="0" presId="urn:microsoft.com/office/officeart/2005/8/layout/cycle2"/>
    <dgm:cxn modelId="{E99AD62D-FB71-4428-B169-4E6814AA8EBA}" type="presParOf" srcId="{3965039D-0103-45C4-B92A-2FE7722240CB}" destId="{E7379715-E0FA-4957-813D-AC512CEFCA7A}" srcOrd="2" destOrd="0" presId="urn:microsoft.com/office/officeart/2005/8/layout/cycle2"/>
    <dgm:cxn modelId="{5D8265BA-28CC-4E5E-859A-8477A9E89DFD}" type="presParOf" srcId="{3965039D-0103-45C4-B92A-2FE7722240CB}" destId="{34F009BF-B106-4B0E-AB4B-191822158BBB}" srcOrd="3" destOrd="0" presId="urn:microsoft.com/office/officeart/2005/8/layout/cycle2"/>
    <dgm:cxn modelId="{CE952843-386D-4559-BE0C-752903FF0B37}" type="presParOf" srcId="{34F009BF-B106-4B0E-AB4B-191822158BBB}" destId="{1396426A-F50E-4581-8330-AE446F3D8D74}" srcOrd="0" destOrd="0" presId="urn:microsoft.com/office/officeart/2005/8/layout/cycle2"/>
    <dgm:cxn modelId="{216E983A-C7CF-4E3B-9BF2-3F4D992570D4}" type="presParOf" srcId="{3965039D-0103-45C4-B92A-2FE7722240CB}" destId="{551DD11B-65A3-4672-AF37-DE47E61157A6}" srcOrd="4" destOrd="0" presId="urn:microsoft.com/office/officeart/2005/8/layout/cycle2"/>
    <dgm:cxn modelId="{D6C9197C-8302-42E7-BE3A-EC5E4B1978D2}" type="presParOf" srcId="{3965039D-0103-45C4-B92A-2FE7722240CB}" destId="{8CAC4F19-F568-4DCD-9EAF-8B3B2F2FB245}" srcOrd="5" destOrd="0" presId="urn:microsoft.com/office/officeart/2005/8/layout/cycle2"/>
    <dgm:cxn modelId="{BEF81CA0-0280-4CD4-A209-5639EC4C8247}" type="presParOf" srcId="{8CAC4F19-F568-4DCD-9EAF-8B3B2F2FB245}" destId="{E0954AFA-F643-4803-A0C5-A1DF69A87D56}" srcOrd="0" destOrd="0" presId="urn:microsoft.com/office/officeart/2005/8/layout/cycle2"/>
    <dgm:cxn modelId="{F1F2C7B8-7AA7-4DDA-A84D-96E7B70E8988}" type="presParOf" srcId="{3965039D-0103-45C4-B92A-2FE7722240CB}" destId="{D1D4401C-FA44-49CB-AF9D-E84717AA0B41}" srcOrd="6" destOrd="0" presId="urn:microsoft.com/office/officeart/2005/8/layout/cycle2"/>
    <dgm:cxn modelId="{4A354BBE-D6A5-432B-AD38-E53B514C53A6}" type="presParOf" srcId="{3965039D-0103-45C4-B92A-2FE7722240CB}" destId="{F57A3AB1-6D04-4147-BA2D-C85C5A4F3A07}" srcOrd="7" destOrd="0" presId="urn:microsoft.com/office/officeart/2005/8/layout/cycle2"/>
    <dgm:cxn modelId="{FEF644A8-BDE1-497D-BC5A-A7DB343D97D7}" type="presParOf" srcId="{F57A3AB1-6D04-4147-BA2D-C85C5A4F3A07}" destId="{3D0430F6-ECA2-4FA5-AB3D-981C30D1342F}" srcOrd="0" destOrd="0" presId="urn:microsoft.com/office/officeart/2005/8/layout/cycle2"/>
    <dgm:cxn modelId="{DF4847B3-F564-4BD1-A13B-4D8049E2CD0F}" type="presParOf" srcId="{3965039D-0103-45C4-B92A-2FE7722240CB}" destId="{0C155B28-94A3-48F5-A8B4-D8CB679FA49B}" srcOrd="8" destOrd="0" presId="urn:microsoft.com/office/officeart/2005/8/layout/cycle2"/>
    <dgm:cxn modelId="{99188B7A-649D-4E12-9B44-861AF7023A86}" type="presParOf" srcId="{3965039D-0103-45C4-B92A-2FE7722240CB}" destId="{E2C746A6-649F-45AC-A07F-0C80A9218D97}" srcOrd="9" destOrd="0" presId="urn:microsoft.com/office/officeart/2005/8/layout/cycle2"/>
    <dgm:cxn modelId="{A328647E-9413-4F69-8203-92E6FFA95B2A}" type="presParOf" srcId="{E2C746A6-649F-45AC-A07F-0C80A9218D97}" destId="{3E60FB07-0FBE-46D7-9A38-3D129EE0A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38519" y="1604434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66758" y="1960056"/>
        <a:ext cx="1574753" cy="923245"/>
      </dsp:txXfrm>
    </dsp:sp>
    <dsp:sp modelId="{051DF77C-8EB0-4B56-8544-6C09BFF583E3}">
      <dsp:nvSpPr>
        <dsp:cNvPr id="0" name=""/>
        <dsp:cNvSpPr/>
      </dsp:nvSpPr>
      <dsp:spPr>
        <a:xfrm>
          <a:off x="0" y="1587604"/>
          <a:ext cx="2329257" cy="1320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Simply an app to share images and search for related products, with little social network direction</a:t>
          </a:r>
        </a:p>
      </dsp:txBody>
      <dsp:txXfrm>
        <a:off x="29005" y="1946706"/>
        <a:ext cx="1572470" cy="932279"/>
      </dsp:txXfrm>
    </dsp:sp>
    <dsp:sp modelId="{3F87E0A1-B36D-4B1B-A25B-4194708C0304}">
      <dsp:nvSpPr>
        <dsp:cNvPr id="0" name=""/>
        <dsp:cNvSpPr/>
      </dsp:nvSpPr>
      <dsp:spPr>
        <a:xfrm>
          <a:off x="2638525" y="-86235"/>
          <a:ext cx="2331716" cy="1307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Just for women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Don’t allow write the caption for an image, don’t allow share post</a:t>
          </a:r>
        </a:p>
      </dsp:txBody>
      <dsp:txXfrm>
        <a:off x="3366768" y="-57507"/>
        <a:ext cx="1574745" cy="923390"/>
      </dsp:txXfrm>
    </dsp:sp>
    <dsp:sp modelId="{89188605-E8BA-4614-9446-33974AC99480}">
      <dsp:nvSpPr>
        <dsp:cNvPr id="0" name=""/>
        <dsp:cNvSpPr/>
      </dsp:nvSpPr>
      <dsp:spPr>
        <a:xfrm>
          <a:off x="6" y="-86133"/>
          <a:ext cx="2331716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Can search for similar products by image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Easy to share a personal image</a:t>
          </a:r>
        </a:p>
      </dsp:txBody>
      <dsp:txXfrm>
        <a:off x="28730" y="-57409"/>
        <a:ext cx="1574753" cy="923245"/>
      </dsp:txXfrm>
    </dsp:sp>
    <dsp:sp modelId="{C0879A3F-C82A-480D-9F30-D8107E7929F9}">
      <dsp:nvSpPr>
        <dsp:cNvPr id="0" name=""/>
        <dsp:cNvSpPr/>
      </dsp:nvSpPr>
      <dsp:spPr>
        <a:xfrm>
          <a:off x="1260169" y="159186"/>
          <a:ext cx="1197300" cy="1197300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10850" y="509867"/>
        <a:ext cx="846619" cy="846619"/>
      </dsp:txXfrm>
    </dsp:sp>
    <dsp:sp modelId="{73D747D6-2C65-4429-9427-8A12944F5488}">
      <dsp:nvSpPr>
        <dsp:cNvPr id="0" name=""/>
        <dsp:cNvSpPr/>
      </dsp:nvSpPr>
      <dsp:spPr>
        <a:xfrm rot="5400000">
          <a:off x="2512772" y="159186"/>
          <a:ext cx="1197300" cy="1197300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772" y="509867"/>
        <a:ext cx="846619" cy="846619"/>
      </dsp:txXfrm>
    </dsp:sp>
    <dsp:sp modelId="{D3D699F8-E979-402E-ABF7-8F92B4BAED37}">
      <dsp:nvSpPr>
        <dsp:cNvPr id="0" name=""/>
        <dsp:cNvSpPr/>
      </dsp:nvSpPr>
      <dsp:spPr>
        <a:xfrm rot="10800000">
          <a:off x="2512772" y="1411789"/>
          <a:ext cx="1197300" cy="1197300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772" y="1411789"/>
        <a:ext cx="846619" cy="846619"/>
      </dsp:txXfrm>
    </dsp:sp>
    <dsp:sp modelId="{6555964A-C0CC-454F-B17E-C0BEFBA0E5BF}">
      <dsp:nvSpPr>
        <dsp:cNvPr id="0" name=""/>
        <dsp:cNvSpPr/>
      </dsp:nvSpPr>
      <dsp:spPr>
        <a:xfrm rot="16200000">
          <a:off x="1260169" y="1411789"/>
          <a:ext cx="1197300" cy="1197300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10850" y="1411789"/>
        <a:ext cx="846619" cy="846619"/>
      </dsp:txXfrm>
    </dsp:sp>
    <dsp:sp modelId="{57256BE5-4D73-442F-9971-39BCD1AEEFCA}">
      <dsp:nvSpPr>
        <dsp:cNvPr id="0" name=""/>
        <dsp:cNvSpPr/>
      </dsp:nvSpPr>
      <dsp:spPr>
        <a:xfrm>
          <a:off x="2278427" y="1135276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427" y="1273532"/>
          <a:ext cx="413386" cy="359466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A234-6248-4DD1-9636-03F0878B970A}">
      <dsp:nvSpPr>
        <dsp:cNvPr id="0" name=""/>
        <dsp:cNvSpPr/>
      </dsp:nvSpPr>
      <dsp:spPr>
        <a:xfrm>
          <a:off x="2611638" y="1618165"/>
          <a:ext cx="2358603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55546"/>
              <a:satOff val="5641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The growing community of product enthusiasts</a:t>
          </a:r>
        </a:p>
      </dsp:txBody>
      <dsp:txXfrm>
        <a:off x="3347943" y="1973787"/>
        <a:ext cx="1593574" cy="923245"/>
      </dsp:txXfrm>
    </dsp:sp>
    <dsp:sp modelId="{051DF77C-8EB0-4B56-8544-6C09BFF583E3}">
      <dsp:nvSpPr>
        <dsp:cNvPr id="0" name=""/>
        <dsp:cNvSpPr/>
      </dsp:nvSpPr>
      <dsp:spPr>
        <a:xfrm>
          <a:off x="0" y="1598136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Spamming,</a:t>
          </a:r>
          <a:r>
            <a:rPr lang="en-US" sz="1000" kern="1200" baseline="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 the more friends the user has, the more spammed will be the feed</a:t>
          </a:r>
          <a:endParaRPr lang="en-US" sz="1000" kern="1200" dirty="0">
            <a:latin typeface="Open Sans Light" panose="020B0604020202020204" charset="0"/>
            <a:ea typeface="Open Sans Light" panose="020B0604020202020204" charset="0"/>
            <a:cs typeface="Open Sans Light" panose="020B0604020202020204" charset="0"/>
          </a:endParaRPr>
        </a:p>
      </dsp:txBody>
      <dsp:txXfrm>
        <a:off x="28724" y="1953758"/>
        <a:ext cx="1593564" cy="923245"/>
      </dsp:txXfrm>
    </dsp:sp>
    <dsp:sp modelId="{3F87E0A1-B36D-4B1B-A25B-4194708C0304}">
      <dsp:nvSpPr>
        <dsp:cNvPr id="0" name=""/>
        <dsp:cNvSpPr/>
      </dsp:nvSpPr>
      <dsp:spPr>
        <a:xfrm>
          <a:off x="2611652" y="-210871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27773"/>
              <a:satOff val="28205"/>
              <a:lumOff val="2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post content management difficulty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Not yet support many languages</a:t>
          </a:r>
        </a:p>
      </dsp:txBody>
      <dsp:txXfrm>
        <a:off x="3347953" y="-182147"/>
        <a:ext cx="1593564" cy="923245"/>
      </dsp:txXfrm>
    </dsp:sp>
    <dsp:sp modelId="{89188605-E8BA-4614-9446-33974AC99480}">
      <dsp:nvSpPr>
        <dsp:cNvPr id="0" name=""/>
        <dsp:cNvSpPr/>
      </dsp:nvSpPr>
      <dsp:spPr>
        <a:xfrm>
          <a:off x="0" y="-188858"/>
          <a:ext cx="2358589" cy="1307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000" b="0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Allows users to insert links on each item in the photo leading to the place of sale</a:t>
          </a:r>
          <a:endParaRPr lang="en-US" sz="1000" b="0" kern="1200" dirty="0">
            <a:latin typeface="+mn-lt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28724" y="-160134"/>
        <a:ext cx="1593564" cy="923245"/>
      </dsp:txXfrm>
    </dsp:sp>
    <dsp:sp modelId="{C0879A3F-C82A-480D-9F30-D8107E7929F9}">
      <dsp:nvSpPr>
        <dsp:cNvPr id="0" name=""/>
        <dsp:cNvSpPr/>
      </dsp:nvSpPr>
      <dsp:spPr>
        <a:xfrm>
          <a:off x="1258774" y="157791"/>
          <a:ext cx="1198663" cy="1198663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Strengths</a:t>
          </a:r>
        </a:p>
      </dsp:txBody>
      <dsp:txXfrm>
        <a:off x="1609854" y="508871"/>
        <a:ext cx="847583" cy="847583"/>
      </dsp:txXfrm>
    </dsp:sp>
    <dsp:sp modelId="{73D747D6-2C65-4429-9427-8A12944F5488}">
      <dsp:nvSpPr>
        <dsp:cNvPr id="0" name=""/>
        <dsp:cNvSpPr/>
      </dsp:nvSpPr>
      <dsp:spPr>
        <a:xfrm rot="5400000">
          <a:off x="2512803" y="157791"/>
          <a:ext cx="1198663" cy="1198663"/>
        </a:xfrm>
        <a:prstGeom prst="pieWedge">
          <a:avLst/>
        </a:prstGeom>
        <a:solidFill>
          <a:schemeClr val="accent3">
            <a:hueOff val="-3327773"/>
            <a:satOff val="28205"/>
            <a:lumOff val="28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Weaknesses</a:t>
          </a:r>
        </a:p>
      </dsp:txBody>
      <dsp:txXfrm rot="-5400000">
        <a:off x="2512803" y="508871"/>
        <a:ext cx="847583" cy="847583"/>
      </dsp:txXfrm>
    </dsp:sp>
    <dsp:sp modelId="{D3D699F8-E979-402E-ABF7-8F92B4BAED37}">
      <dsp:nvSpPr>
        <dsp:cNvPr id="0" name=""/>
        <dsp:cNvSpPr/>
      </dsp:nvSpPr>
      <dsp:spPr>
        <a:xfrm rot="10800000">
          <a:off x="2512803" y="1411820"/>
          <a:ext cx="1198663" cy="1198663"/>
        </a:xfrm>
        <a:prstGeom prst="pieWedge">
          <a:avLst/>
        </a:prstGeom>
        <a:solidFill>
          <a:schemeClr val="accent3">
            <a:hueOff val="-6655546"/>
            <a:satOff val="56410"/>
            <a:lumOff val="56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Opportunities</a:t>
          </a:r>
        </a:p>
      </dsp:txBody>
      <dsp:txXfrm rot="10800000">
        <a:off x="2512803" y="1411820"/>
        <a:ext cx="847583" cy="847583"/>
      </dsp:txXfrm>
    </dsp:sp>
    <dsp:sp modelId="{6555964A-C0CC-454F-B17E-C0BEFBA0E5BF}">
      <dsp:nvSpPr>
        <dsp:cNvPr id="0" name=""/>
        <dsp:cNvSpPr/>
      </dsp:nvSpPr>
      <dsp:spPr>
        <a:xfrm rot="16200000">
          <a:off x="1258774" y="1411820"/>
          <a:ext cx="1198663" cy="1198663"/>
        </a:xfrm>
        <a:prstGeom prst="pieWedg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Playfair Display" panose="020B0604020202020204" charset="0"/>
              <a:ea typeface="Open Sans Light" panose="020B0306030504020204" pitchFamily="34" charset="0"/>
              <a:cs typeface="Open Sans Light" panose="020B0306030504020204" pitchFamily="34" charset="0"/>
            </a:rPr>
            <a:t>Threats</a:t>
          </a:r>
        </a:p>
      </dsp:txBody>
      <dsp:txXfrm rot="5400000">
        <a:off x="1609854" y="1411820"/>
        <a:ext cx="847583" cy="847583"/>
      </dsp:txXfrm>
    </dsp:sp>
    <dsp:sp modelId="{57256BE5-4D73-442F-9971-39BCD1AEEFCA}">
      <dsp:nvSpPr>
        <dsp:cNvPr id="0" name=""/>
        <dsp:cNvSpPr/>
      </dsp:nvSpPr>
      <dsp:spPr>
        <a:xfrm>
          <a:off x="2278192" y="1134993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A507-F872-4EEF-858A-9FC36EF6FEA5}">
      <dsp:nvSpPr>
        <dsp:cNvPr id="0" name=""/>
        <dsp:cNvSpPr/>
      </dsp:nvSpPr>
      <dsp:spPr>
        <a:xfrm rot="10800000">
          <a:off x="2278192" y="1273406"/>
          <a:ext cx="413857" cy="359875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1FEA7-500C-41B3-AC30-ACFAE28C4F2E}">
      <dsp:nvSpPr>
        <dsp:cNvPr id="0" name=""/>
        <dsp:cNvSpPr/>
      </dsp:nvSpPr>
      <dsp:spPr>
        <a:xfrm>
          <a:off x="2855077" y="587"/>
          <a:ext cx="1026248" cy="1026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Plan</a:t>
          </a:r>
        </a:p>
      </dsp:txBody>
      <dsp:txXfrm>
        <a:off x="3005368" y="150878"/>
        <a:ext cx="725666" cy="725666"/>
      </dsp:txXfrm>
    </dsp:sp>
    <dsp:sp modelId="{B9A8521B-A0A1-4DE0-8B6F-94A85759758B}">
      <dsp:nvSpPr>
        <dsp:cNvPr id="0" name=""/>
        <dsp:cNvSpPr/>
      </dsp:nvSpPr>
      <dsp:spPr>
        <a:xfrm rot="2160000">
          <a:off x="3848979" y="789074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3856805" y="834261"/>
        <a:ext cx="191223" cy="207815"/>
      </dsp:txXfrm>
    </dsp:sp>
    <dsp:sp modelId="{E7379715-E0FA-4957-813D-AC512CEFCA7A}">
      <dsp:nvSpPr>
        <dsp:cNvPr id="0" name=""/>
        <dsp:cNvSpPr/>
      </dsp:nvSpPr>
      <dsp:spPr>
        <a:xfrm>
          <a:off x="4102317" y="906761"/>
          <a:ext cx="1026248" cy="1026248"/>
        </a:xfrm>
        <a:prstGeom prst="ellipse">
          <a:avLst/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Design</a:t>
          </a:r>
        </a:p>
      </dsp:txBody>
      <dsp:txXfrm>
        <a:off x="4252608" y="1057052"/>
        <a:ext cx="725666" cy="725666"/>
      </dsp:txXfrm>
    </dsp:sp>
    <dsp:sp modelId="{34F009BF-B106-4B0E-AB4B-191822158BBB}">
      <dsp:nvSpPr>
        <dsp:cNvPr id="0" name=""/>
        <dsp:cNvSpPr/>
      </dsp:nvSpPr>
      <dsp:spPr>
        <a:xfrm rot="6480000">
          <a:off x="4243041" y="1972462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2495830"/>
            <a:satOff val="21154"/>
            <a:lumOff val="210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4296679" y="2002764"/>
        <a:ext cx="191223" cy="207815"/>
      </dsp:txXfrm>
    </dsp:sp>
    <dsp:sp modelId="{551DD11B-65A3-4672-AF37-DE47E61157A6}">
      <dsp:nvSpPr>
        <dsp:cNvPr id="0" name=""/>
        <dsp:cNvSpPr/>
      </dsp:nvSpPr>
      <dsp:spPr>
        <a:xfrm>
          <a:off x="3625914" y="2372980"/>
          <a:ext cx="1026248" cy="1026248"/>
        </a:xfrm>
        <a:prstGeom prst="ellipse">
          <a:avLst/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Execution</a:t>
          </a:r>
        </a:p>
      </dsp:txBody>
      <dsp:txXfrm>
        <a:off x="3776205" y="2523271"/>
        <a:ext cx="725666" cy="725666"/>
      </dsp:txXfrm>
    </dsp:sp>
    <dsp:sp modelId="{8CAC4F19-F568-4DCD-9EAF-8B3B2F2FB245}">
      <dsp:nvSpPr>
        <dsp:cNvPr id="0" name=""/>
        <dsp:cNvSpPr/>
      </dsp:nvSpPr>
      <dsp:spPr>
        <a:xfrm rot="10800000">
          <a:off x="3239345" y="2712925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4991659"/>
            <a:satOff val="42307"/>
            <a:lumOff val="421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3321297" y="2782197"/>
        <a:ext cx="191223" cy="207815"/>
      </dsp:txXfrm>
    </dsp:sp>
    <dsp:sp modelId="{D1D4401C-FA44-49CB-AF9D-E84717AA0B41}">
      <dsp:nvSpPr>
        <dsp:cNvPr id="0" name=""/>
        <dsp:cNvSpPr/>
      </dsp:nvSpPr>
      <dsp:spPr>
        <a:xfrm>
          <a:off x="2084239" y="2372980"/>
          <a:ext cx="1026248" cy="1026248"/>
        </a:xfrm>
        <a:prstGeom prst="ellipse">
          <a:avLst/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Exit Criteria</a:t>
          </a:r>
        </a:p>
      </dsp:txBody>
      <dsp:txXfrm>
        <a:off x="2234530" y="2523271"/>
        <a:ext cx="725666" cy="725666"/>
      </dsp:txXfrm>
    </dsp:sp>
    <dsp:sp modelId="{F57A3AB1-6D04-4147-BA2D-C85C5A4F3A07}">
      <dsp:nvSpPr>
        <dsp:cNvPr id="0" name=""/>
        <dsp:cNvSpPr/>
      </dsp:nvSpPr>
      <dsp:spPr>
        <a:xfrm rot="15120000">
          <a:off x="2224964" y="1987168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487489"/>
            <a:satOff val="63461"/>
            <a:lumOff val="632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 rot="10800000">
        <a:off x="2278602" y="2095410"/>
        <a:ext cx="191223" cy="207815"/>
      </dsp:txXfrm>
    </dsp:sp>
    <dsp:sp modelId="{0C155B28-94A3-48F5-A8B4-D8CB679FA49B}">
      <dsp:nvSpPr>
        <dsp:cNvPr id="0" name=""/>
        <dsp:cNvSpPr/>
      </dsp:nvSpPr>
      <dsp:spPr>
        <a:xfrm>
          <a:off x="1607836" y="906761"/>
          <a:ext cx="1026248" cy="1026248"/>
        </a:xfrm>
        <a:prstGeom prst="ellipse">
          <a:avLst/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rPr>
            <a:t>Test Reporting</a:t>
          </a:r>
        </a:p>
      </dsp:txBody>
      <dsp:txXfrm>
        <a:off x="1758127" y="1057052"/>
        <a:ext cx="725666" cy="725666"/>
      </dsp:txXfrm>
    </dsp:sp>
    <dsp:sp modelId="{E2C746A6-649F-45AC-A07F-0C80A9218D97}">
      <dsp:nvSpPr>
        <dsp:cNvPr id="0" name=""/>
        <dsp:cNvSpPr/>
      </dsp:nvSpPr>
      <dsp:spPr>
        <a:xfrm rot="19440000">
          <a:off x="2601738" y="798163"/>
          <a:ext cx="273175" cy="346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2609564" y="891520"/>
        <a:ext cx="191223" cy="20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3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156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34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03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ae1653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ae1653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194c674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194c674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1ae16536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1ae16536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31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7151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339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6739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845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462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519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2626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654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ae165360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ae165360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78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41ae165360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41ae165360_2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564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ae165360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ae165360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88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84351" y="1149250"/>
            <a:ext cx="2762700" cy="20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84350" y="3232775"/>
            <a:ext cx="20943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2">
  <p:cSld name="SECTION_HEADER_1_1_1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959289" y="1747275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310589" y="1404982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2"/>
          </p:nvPr>
        </p:nvSpPr>
        <p:spPr>
          <a:xfrm>
            <a:off x="6056213" y="3010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3"/>
          </p:nvPr>
        </p:nvSpPr>
        <p:spPr>
          <a:xfrm>
            <a:off x="6056213" y="2668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25" y="-9225"/>
            <a:ext cx="2695500" cy="5143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162050" y="1533475"/>
            <a:ext cx="681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●"/>
              <a:defRPr sz="1000">
                <a:solidFill>
                  <a:srgbClr val="274E13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000"/>
              <a:buChar char="○"/>
              <a:defRPr sz="1000">
                <a:solidFill>
                  <a:srgbClr val="274E13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000"/>
              <a:buChar char="■"/>
              <a:defRPr sz="10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134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622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-99050" y="-75900"/>
            <a:ext cx="27531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4983400" y="3518400"/>
            <a:ext cx="3637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" sz="800" b="1">
                <a:solidFill>
                  <a:srgbClr val="274E1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" sz="800">
                <a:solidFill>
                  <a:srgbClr val="274E13"/>
                </a:solidFill>
                <a:uFill>
                  <a:noFill/>
                </a:uFill>
                <a:latin typeface="Open Sans Light"/>
                <a:ea typeface="Open Sans Light"/>
                <a:cs typeface="Open Sans Light"/>
                <a:sym typeface="Open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endParaRPr sz="800">
              <a:solidFill>
                <a:srgbClr val="274E1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74E13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attribution.</a:t>
            </a:r>
            <a:endParaRPr sz="800" b="1">
              <a:solidFill>
                <a:srgbClr val="274E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8959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806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18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 + BULLET POINTS 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171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TITLE + 3 COLUMNS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67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29546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25613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7610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3" hasCustomPrompt="1"/>
          </p:nvPr>
        </p:nvSpPr>
        <p:spPr>
          <a:xfrm>
            <a:off x="29546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25613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5"/>
          </p:nvPr>
        </p:nvSpPr>
        <p:spPr>
          <a:xfrm>
            <a:off x="27610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6"/>
          </p:nvPr>
        </p:nvSpPr>
        <p:spPr>
          <a:xfrm>
            <a:off x="442692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7"/>
          </p:nvPr>
        </p:nvSpPr>
        <p:spPr>
          <a:xfrm>
            <a:off x="462657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8" hasCustomPrompt="1"/>
          </p:nvPr>
        </p:nvSpPr>
        <p:spPr>
          <a:xfrm>
            <a:off x="482022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9"/>
          </p:nvPr>
        </p:nvSpPr>
        <p:spPr>
          <a:xfrm>
            <a:off x="442692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3"/>
          </p:nvPr>
        </p:nvSpPr>
        <p:spPr>
          <a:xfrm>
            <a:off x="462657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4" hasCustomPrompt="1"/>
          </p:nvPr>
        </p:nvSpPr>
        <p:spPr>
          <a:xfrm>
            <a:off x="668577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5"/>
          </p:nvPr>
        </p:nvSpPr>
        <p:spPr>
          <a:xfrm>
            <a:off x="6292475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4820225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7"/>
          </p:nvPr>
        </p:nvSpPr>
        <p:spPr>
          <a:xfrm>
            <a:off x="6492125" y="2340450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8" hasCustomPrompt="1"/>
          </p:nvPr>
        </p:nvSpPr>
        <p:spPr>
          <a:xfrm>
            <a:off x="6685775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 idx="19"/>
          </p:nvPr>
        </p:nvSpPr>
        <p:spPr>
          <a:xfrm>
            <a:off x="6292475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0"/>
          </p:nvPr>
        </p:nvSpPr>
        <p:spPr>
          <a:xfrm>
            <a:off x="6492125" y="3714275"/>
            <a:ext cx="14106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1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SECTION_HEADER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 hasCustomPrompt="1"/>
          </p:nvPr>
        </p:nvSpPr>
        <p:spPr>
          <a:xfrm>
            <a:off x="12351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8953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 hasCustomPrompt="1"/>
          </p:nvPr>
        </p:nvSpPr>
        <p:spPr>
          <a:xfrm>
            <a:off x="31782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3"/>
          </p:nvPr>
        </p:nvSpPr>
        <p:spPr>
          <a:xfrm>
            <a:off x="28384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4" hasCustomPrompt="1"/>
          </p:nvPr>
        </p:nvSpPr>
        <p:spPr>
          <a:xfrm>
            <a:off x="51213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5"/>
          </p:nvPr>
        </p:nvSpPr>
        <p:spPr>
          <a:xfrm>
            <a:off x="47815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 idx="6" hasCustomPrompt="1"/>
          </p:nvPr>
        </p:nvSpPr>
        <p:spPr>
          <a:xfrm>
            <a:off x="7064400" y="162472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7"/>
          </p:nvPr>
        </p:nvSpPr>
        <p:spPr>
          <a:xfrm>
            <a:off x="6724650" y="1947150"/>
            <a:ext cx="15240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8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-73600" y="-75900"/>
            <a:ext cx="31716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 idx="2" hasCustomPrompt="1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690718-900A-4F3F-9E87-E5E2421E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818" y="-325582"/>
            <a:ext cx="10113817" cy="5469082"/>
          </a:xfrm>
          <a:prstGeom prst="rect">
            <a:avLst/>
          </a:prstGeom>
        </p:spPr>
      </p:pic>
      <p:sp>
        <p:nvSpPr>
          <p:cNvPr id="181" name="Google Shape;181;p29"/>
          <p:cNvSpPr/>
          <p:nvPr/>
        </p:nvSpPr>
        <p:spPr>
          <a:xfrm>
            <a:off x="4903475" y="1126391"/>
            <a:ext cx="6295363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4903475" y="1181809"/>
            <a:ext cx="4128447" cy="16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SOFA</a:t>
            </a:r>
            <a:br>
              <a:rPr lang="en" sz="4400" dirty="0"/>
            </a:br>
            <a:r>
              <a:rPr lang="en" sz="2800" dirty="0"/>
              <a:t>Fashion Social Network</a:t>
            </a:r>
            <a:endParaRPr sz="4400"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4903475" y="3055251"/>
            <a:ext cx="2778870" cy="841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SOFA Team – Spring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Hanoi, May </a:t>
            </a:r>
            <a:r>
              <a:rPr lang="en-US" dirty="0">
                <a:sym typeface="Josefin Sans"/>
              </a:rPr>
              <a:t>7</a:t>
            </a:r>
            <a:r>
              <a:rPr lang="en-US" baseline="30000" dirty="0">
                <a:sym typeface="Josefin Sans"/>
              </a:rPr>
              <a:t>th</a:t>
            </a:r>
            <a:r>
              <a:rPr lang="en-US" dirty="0">
                <a:sym typeface="Josefin Sans"/>
              </a:rPr>
              <a:t> , 2021</a:t>
            </a:r>
          </a:p>
        </p:txBody>
      </p:sp>
      <p:pic>
        <p:nvPicPr>
          <p:cNvPr id="5" name="Google Shape;1181;p1">
            <a:extLst>
              <a:ext uri="{FF2B5EF4-FFF2-40B4-BE49-F238E27FC236}">
                <a16:creationId xmlns:a16="http://schemas.microsoft.com/office/drawing/2014/main" id="{801C5DE2-415F-4312-9AF0-BE68AAF4DC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995299" cy="70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1" y="1479089"/>
            <a:ext cx="8110728" cy="25946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610979" y="1465985"/>
            <a:ext cx="8110728" cy="2062185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56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4572000" cy="1615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" y="937901"/>
            <a:ext cx="8110728" cy="341326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0915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7443" y="111381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Dress AS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B9B64A5-E32E-4253-A3C1-3F89E5C738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876155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Google Shape;190;p30">
            <a:extLst>
              <a:ext uri="{FF2B5EF4-FFF2-40B4-BE49-F238E27FC236}">
                <a16:creationId xmlns:a16="http://schemas.microsoft.com/office/drawing/2014/main" id="{C5EAF90B-7319-45DC-A009-B3832E6D7DC6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6549" y="1153537"/>
            <a:ext cx="196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Playfair Display" panose="020B0604020202020204" charset="0"/>
              </a:rPr>
              <a:t>Fashion Tap</a:t>
            </a: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127443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CD1D617-0330-4DFC-8352-5A4370045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425882"/>
              </p:ext>
            </p:extLst>
          </p:nvPr>
        </p:nvGraphicFramePr>
        <p:xfrm>
          <a:off x="3599600" y="1688635"/>
          <a:ext cx="4970242" cy="276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Google Shape;188;p30">
            <a:extLst>
              <a:ext uri="{FF2B5EF4-FFF2-40B4-BE49-F238E27FC236}">
                <a16:creationId xmlns:a16="http://schemas.microsoft.com/office/drawing/2014/main" id="{E4F90AE1-3C5B-4A22-BCD1-B4B4E50A7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9347" y="87835"/>
            <a:ext cx="1981910" cy="85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Existing</a:t>
            </a:r>
            <a:br>
              <a:rPr lang="en-GB" sz="1600" dirty="0">
                <a:latin typeface="Palace Script MT" panose="030303020206070C0B05" pitchFamily="66" charset="0"/>
              </a:rPr>
            </a:br>
            <a:endParaRPr sz="1600" dirty="0">
              <a:latin typeface="Palace Script MT" panose="030303020206070C0B05" pitchFamily="66" charset="0"/>
            </a:endParaRPr>
          </a:p>
        </p:txBody>
      </p:sp>
      <p:sp>
        <p:nvSpPr>
          <p:cNvPr id="12" name="Google Shape;190;p30">
            <a:extLst>
              <a:ext uri="{FF2B5EF4-FFF2-40B4-BE49-F238E27FC236}">
                <a16:creationId xmlns:a16="http://schemas.microsoft.com/office/drawing/2014/main" id="{6E02D9DA-9C20-435D-B345-31EA07C8A4F8}"/>
              </a:ext>
            </a:extLst>
          </p:cNvPr>
          <p:cNvSpPr/>
          <p:nvPr/>
        </p:nvSpPr>
        <p:spPr>
          <a:xfrm>
            <a:off x="8762657" y="8442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0;p30">
            <a:extLst>
              <a:ext uri="{FF2B5EF4-FFF2-40B4-BE49-F238E27FC236}">
                <a16:creationId xmlns:a16="http://schemas.microsoft.com/office/drawing/2014/main" id="{270BC388-5294-41E4-81BE-59ADB308728E}"/>
              </a:ext>
            </a:extLst>
          </p:cNvPr>
          <p:cNvSpPr/>
          <p:nvPr/>
        </p:nvSpPr>
        <p:spPr>
          <a:xfrm>
            <a:off x="7655442" y="84420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0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8161020" y="670733"/>
            <a:ext cx="196596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4635468" y="2095619"/>
            <a:ext cx="3406607" cy="104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Build a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netwo</a:t>
            </a:r>
            <a:r>
              <a:rPr lang="en-US" sz="1500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rk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everybody. Help users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share their fashion style 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sz="1500" b="1" dirty="0">
                <a:solidFill>
                  <a:srgbClr val="045A6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suitable style for themselves</a:t>
            </a:r>
            <a:r>
              <a:rPr lang="en-US" sz="1500" dirty="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grpSp>
        <p:nvGrpSpPr>
          <p:cNvPr id="62" name="Google Shape;1588;p12">
            <a:extLst>
              <a:ext uri="{FF2B5EF4-FFF2-40B4-BE49-F238E27FC236}">
                <a16:creationId xmlns:a16="http://schemas.microsoft.com/office/drawing/2014/main" id="{E5778DE9-833D-4C43-A2C4-0164E3677AAD}"/>
              </a:ext>
            </a:extLst>
          </p:cNvPr>
          <p:cNvGrpSpPr/>
          <p:nvPr/>
        </p:nvGrpSpPr>
        <p:grpSpPr>
          <a:xfrm>
            <a:off x="1733082" y="478496"/>
            <a:ext cx="2400862" cy="2334062"/>
            <a:chOff x="2560680" y="1060212"/>
            <a:chExt cx="2027467" cy="2207569"/>
          </a:xfrm>
        </p:grpSpPr>
        <p:sp>
          <p:nvSpPr>
            <p:cNvPr id="63" name="Google Shape;1589;p12">
              <a:extLst>
                <a:ext uri="{FF2B5EF4-FFF2-40B4-BE49-F238E27FC236}">
                  <a16:creationId xmlns:a16="http://schemas.microsoft.com/office/drawing/2014/main" id="{8A261317-92A9-4CA7-8E22-E682197AE3CA}"/>
                </a:ext>
              </a:extLst>
            </p:cNvPr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590;p12">
              <a:extLst>
                <a:ext uri="{FF2B5EF4-FFF2-40B4-BE49-F238E27FC236}">
                  <a16:creationId xmlns:a16="http://schemas.microsoft.com/office/drawing/2014/main" id="{DB570065-009C-407B-9BCD-F4C97B68CF5C}"/>
                </a:ext>
              </a:extLst>
            </p:cNvPr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591;p12">
              <a:extLst>
                <a:ext uri="{FF2B5EF4-FFF2-40B4-BE49-F238E27FC236}">
                  <a16:creationId xmlns:a16="http://schemas.microsoft.com/office/drawing/2014/main" id="{D754ADC1-B1BC-46DB-A5A4-6F129FA11D0E}"/>
                </a:ext>
              </a:extLst>
            </p:cNvPr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592;p12">
              <a:extLst>
                <a:ext uri="{FF2B5EF4-FFF2-40B4-BE49-F238E27FC236}">
                  <a16:creationId xmlns:a16="http://schemas.microsoft.com/office/drawing/2014/main" id="{7BB419BF-2359-420E-AA33-3FBD7A028A87}"/>
                </a:ext>
              </a:extLst>
            </p:cNvPr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593;p12">
              <a:extLst>
                <a:ext uri="{FF2B5EF4-FFF2-40B4-BE49-F238E27FC236}">
                  <a16:creationId xmlns:a16="http://schemas.microsoft.com/office/drawing/2014/main" id="{37E73055-006F-4B4D-BD53-FDCED56AA77D}"/>
                </a:ext>
              </a:extLst>
            </p:cNvPr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594;p12">
              <a:extLst>
                <a:ext uri="{FF2B5EF4-FFF2-40B4-BE49-F238E27FC236}">
                  <a16:creationId xmlns:a16="http://schemas.microsoft.com/office/drawing/2014/main" id="{CDC5E2C3-188C-48E6-91F5-12AE7D84AFD6}"/>
                </a:ext>
              </a:extLst>
            </p:cNvPr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1595;p12">
            <a:extLst>
              <a:ext uri="{FF2B5EF4-FFF2-40B4-BE49-F238E27FC236}">
                <a16:creationId xmlns:a16="http://schemas.microsoft.com/office/drawing/2014/main" id="{DA10FD9D-12DE-4BAD-8301-5E3E8DEBE385}"/>
              </a:ext>
            </a:extLst>
          </p:cNvPr>
          <p:cNvGrpSpPr/>
          <p:nvPr/>
        </p:nvGrpSpPr>
        <p:grpSpPr>
          <a:xfrm>
            <a:off x="519632" y="1469634"/>
            <a:ext cx="1454369" cy="3129022"/>
            <a:chOff x="1418399" y="1248430"/>
            <a:chExt cx="1510405" cy="3426812"/>
          </a:xfrm>
        </p:grpSpPr>
        <p:sp>
          <p:nvSpPr>
            <p:cNvPr id="70" name="Google Shape;1596;p12">
              <a:extLst>
                <a:ext uri="{FF2B5EF4-FFF2-40B4-BE49-F238E27FC236}">
                  <a16:creationId xmlns:a16="http://schemas.microsoft.com/office/drawing/2014/main" id="{057040F4-5353-4491-B407-D732972490C4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597;p12">
              <a:extLst>
                <a:ext uri="{FF2B5EF4-FFF2-40B4-BE49-F238E27FC236}">
                  <a16:creationId xmlns:a16="http://schemas.microsoft.com/office/drawing/2014/main" id="{2CD44E42-2012-4338-B005-5542667C34E8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598;p12">
              <a:extLst>
                <a:ext uri="{FF2B5EF4-FFF2-40B4-BE49-F238E27FC236}">
                  <a16:creationId xmlns:a16="http://schemas.microsoft.com/office/drawing/2014/main" id="{B182BE16-6B62-47AA-9ACE-06C55FA567B8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599;p12">
              <a:extLst>
                <a:ext uri="{FF2B5EF4-FFF2-40B4-BE49-F238E27FC236}">
                  <a16:creationId xmlns:a16="http://schemas.microsoft.com/office/drawing/2014/main" id="{4C2B20CD-0B8B-4EE0-AA25-5EF475BC5EC1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00;p12">
              <a:extLst>
                <a:ext uri="{FF2B5EF4-FFF2-40B4-BE49-F238E27FC236}">
                  <a16:creationId xmlns:a16="http://schemas.microsoft.com/office/drawing/2014/main" id="{A8F5BF66-7164-439E-B2D2-0085AC8B05C1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01;p12">
              <a:extLst>
                <a:ext uri="{FF2B5EF4-FFF2-40B4-BE49-F238E27FC236}">
                  <a16:creationId xmlns:a16="http://schemas.microsoft.com/office/drawing/2014/main" id="{5507E54E-C7C0-40E2-91E2-260BF1B092E9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02;p12">
              <a:extLst>
                <a:ext uri="{FF2B5EF4-FFF2-40B4-BE49-F238E27FC236}">
                  <a16:creationId xmlns:a16="http://schemas.microsoft.com/office/drawing/2014/main" id="{A1B63751-2151-4C53-8112-DD2FBE40E812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03;p12">
              <a:extLst>
                <a:ext uri="{FF2B5EF4-FFF2-40B4-BE49-F238E27FC236}">
                  <a16:creationId xmlns:a16="http://schemas.microsoft.com/office/drawing/2014/main" id="{DB84FB7B-2273-48D3-B67A-E8297B7148C2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04;p12">
              <a:extLst>
                <a:ext uri="{FF2B5EF4-FFF2-40B4-BE49-F238E27FC236}">
                  <a16:creationId xmlns:a16="http://schemas.microsoft.com/office/drawing/2014/main" id="{66E780A6-0869-4355-B31B-F901CD31DF75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05;p12">
              <a:extLst>
                <a:ext uri="{FF2B5EF4-FFF2-40B4-BE49-F238E27FC236}">
                  <a16:creationId xmlns:a16="http://schemas.microsoft.com/office/drawing/2014/main" id="{5BAE4C9E-DBBC-4896-9492-8BE6A8BC1912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06;p12">
              <a:extLst>
                <a:ext uri="{FF2B5EF4-FFF2-40B4-BE49-F238E27FC236}">
                  <a16:creationId xmlns:a16="http://schemas.microsoft.com/office/drawing/2014/main" id="{03A2CE47-AAB2-4B45-99E6-1C8C7F840D97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07;p12">
              <a:extLst>
                <a:ext uri="{FF2B5EF4-FFF2-40B4-BE49-F238E27FC236}">
                  <a16:creationId xmlns:a16="http://schemas.microsoft.com/office/drawing/2014/main" id="{4D479EBB-F70D-4B2A-BAE2-2610159A340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08;p12">
              <a:extLst>
                <a:ext uri="{FF2B5EF4-FFF2-40B4-BE49-F238E27FC236}">
                  <a16:creationId xmlns:a16="http://schemas.microsoft.com/office/drawing/2014/main" id="{214AD733-7D4A-48A6-8749-D8F98C42E167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09;p12">
              <a:extLst>
                <a:ext uri="{FF2B5EF4-FFF2-40B4-BE49-F238E27FC236}">
                  <a16:creationId xmlns:a16="http://schemas.microsoft.com/office/drawing/2014/main" id="{E37C33F0-AC94-491B-9E63-6DBF5642728B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10;p12">
              <a:extLst>
                <a:ext uri="{FF2B5EF4-FFF2-40B4-BE49-F238E27FC236}">
                  <a16:creationId xmlns:a16="http://schemas.microsoft.com/office/drawing/2014/main" id="{A9ACB9F0-5E45-4A34-9F06-D89F83C328DE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11;p12">
              <a:extLst>
                <a:ext uri="{FF2B5EF4-FFF2-40B4-BE49-F238E27FC236}">
                  <a16:creationId xmlns:a16="http://schemas.microsoft.com/office/drawing/2014/main" id="{15ECBE4B-F3D5-4722-ADAA-4B438C821AE7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12;p12">
              <a:extLst>
                <a:ext uri="{FF2B5EF4-FFF2-40B4-BE49-F238E27FC236}">
                  <a16:creationId xmlns:a16="http://schemas.microsoft.com/office/drawing/2014/main" id="{65758922-D115-4117-AD93-37E9AC6ABD3D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13;p12">
              <a:extLst>
                <a:ext uri="{FF2B5EF4-FFF2-40B4-BE49-F238E27FC236}">
                  <a16:creationId xmlns:a16="http://schemas.microsoft.com/office/drawing/2014/main" id="{9D1F5DA3-CDC8-4764-A2D2-114551DCD663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14;p12">
              <a:extLst>
                <a:ext uri="{FF2B5EF4-FFF2-40B4-BE49-F238E27FC236}">
                  <a16:creationId xmlns:a16="http://schemas.microsoft.com/office/drawing/2014/main" id="{D667E316-EF41-4A6C-B533-463F7721EB7C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15;p12">
              <a:extLst>
                <a:ext uri="{FF2B5EF4-FFF2-40B4-BE49-F238E27FC236}">
                  <a16:creationId xmlns:a16="http://schemas.microsoft.com/office/drawing/2014/main" id="{78B53F56-A7FD-4D20-8CA8-18175D2F003C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16;p12">
              <a:extLst>
                <a:ext uri="{FF2B5EF4-FFF2-40B4-BE49-F238E27FC236}">
                  <a16:creationId xmlns:a16="http://schemas.microsoft.com/office/drawing/2014/main" id="{94551C6C-5C02-4497-A0D2-4DB7D86D3BEC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17;p12">
              <a:extLst>
                <a:ext uri="{FF2B5EF4-FFF2-40B4-BE49-F238E27FC236}">
                  <a16:creationId xmlns:a16="http://schemas.microsoft.com/office/drawing/2014/main" id="{35922FE2-BEC9-48DC-AF21-A88A06BBBC34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18;p12">
              <a:extLst>
                <a:ext uri="{FF2B5EF4-FFF2-40B4-BE49-F238E27FC236}">
                  <a16:creationId xmlns:a16="http://schemas.microsoft.com/office/drawing/2014/main" id="{7EF66180-0954-4FCE-96BF-82A4C24473E5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19;p12">
              <a:extLst>
                <a:ext uri="{FF2B5EF4-FFF2-40B4-BE49-F238E27FC236}">
                  <a16:creationId xmlns:a16="http://schemas.microsoft.com/office/drawing/2014/main" id="{418B1CF2-B4E6-4C71-A269-315250C81BD6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20;p12">
              <a:extLst>
                <a:ext uri="{FF2B5EF4-FFF2-40B4-BE49-F238E27FC236}">
                  <a16:creationId xmlns:a16="http://schemas.microsoft.com/office/drawing/2014/main" id="{D011D68D-8D87-45BA-B834-DB58EBC89CD7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21;p12">
              <a:extLst>
                <a:ext uri="{FF2B5EF4-FFF2-40B4-BE49-F238E27FC236}">
                  <a16:creationId xmlns:a16="http://schemas.microsoft.com/office/drawing/2014/main" id="{C05B47A9-7211-4C82-B0D0-AB2EE8A8B168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22;p12">
              <a:extLst>
                <a:ext uri="{FF2B5EF4-FFF2-40B4-BE49-F238E27FC236}">
                  <a16:creationId xmlns:a16="http://schemas.microsoft.com/office/drawing/2014/main" id="{B9D62D74-4D83-4F88-87D9-E62A66D4457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23;p12">
              <a:extLst>
                <a:ext uri="{FF2B5EF4-FFF2-40B4-BE49-F238E27FC236}">
                  <a16:creationId xmlns:a16="http://schemas.microsoft.com/office/drawing/2014/main" id="{2F4F3F59-D676-48BB-BBA9-1715DCC31B8B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24;p12">
              <a:extLst>
                <a:ext uri="{FF2B5EF4-FFF2-40B4-BE49-F238E27FC236}">
                  <a16:creationId xmlns:a16="http://schemas.microsoft.com/office/drawing/2014/main" id="{7DEFC844-8B04-4887-867A-468FB6B31170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25;p12">
              <a:extLst>
                <a:ext uri="{FF2B5EF4-FFF2-40B4-BE49-F238E27FC236}">
                  <a16:creationId xmlns:a16="http://schemas.microsoft.com/office/drawing/2014/main" id="{59FE4D1B-FDE0-4D3E-BAD0-861D010DECB3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26;p12">
              <a:extLst>
                <a:ext uri="{FF2B5EF4-FFF2-40B4-BE49-F238E27FC236}">
                  <a16:creationId xmlns:a16="http://schemas.microsoft.com/office/drawing/2014/main" id="{FDEAEEFE-AFFF-49C6-8640-2D53B789C8AD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27;p12">
              <a:extLst>
                <a:ext uri="{FF2B5EF4-FFF2-40B4-BE49-F238E27FC236}">
                  <a16:creationId xmlns:a16="http://schemas.microsoft.com/office/drawing/2014/main" id="{8D3CFF65-4398-49A7-8B46-3363D1E8455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28;p12">
              <a:extLst>
                <a:ext uri="{FF2B5EF4-FFF2-40B4-BE49-F238E27FC236}">
                  <a16:creationId xmlns:a16="http://schemas.microsoft.com/office/drawing/2014/main" id="{7979112C-2C0C-48F4-A6AE-BB6F02101DFD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29;p12">
              <a:extLst>
                <a:ext uri="{FF2B5EF4-FFF2-40B4-BE49-F238E27FC236}">
                  <a16:creationId xmlns:a16="http://schemas.microsoft.com/office/drawing/2014/main" id="{5ABDE146-2A91-455E-8B18-81B1AF6D6E51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30;p12">
              <a:extLst>
                <a:ext uri="{FF2B5EF4-FFF2-40B4-BE49-F238E27FC236}">
                  <a16:creationId xmlns:a16="http://schemas.microsoft.com/office/drawing/2014/main" id="{9550FA39-482C-4A04-90C2-DECEEF377DD3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31;p12">
              <a:extLst>
                <a:ext uri="{FF2B5EF4-FFF2-40B4-BE49-F238E27FC236}">
                  <a16:creationId xmlns:a16="http://schemas.microsoft.com/office/drawing/2014/main" id="{BBE391B9-11F6-4ACC-B6F5-65C989B7D296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32;p12">
              <a:extLst>
                <a:ext uri="{FF2B5EF4-FFF2-40B4-BE49-F238E27FC236}">
                  <a16:creationId xmlns:a16="http://schemas.microsoft.com/office/drawing/2014/main" id="{BF5C6A39-2BAA-4098-B865-0D5043BD4803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33;p12">
              <a:extLst>
                <a:ext uri="{FF2B5EF4-FFF2-40B4-BE49-F238E27FC236}">
                  <a16:creationId xmlns:a16="http://schemas.microsoft.com/office/drawing/2014/main" id="{57F2BB1E-326D-4C11-8CD7-7F85628DE5F9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34;p12">
              <a:extLst>
                <a:ext uri="{FF2B5EF4-FFF2-40B4-BE49-F238E27FC236}">
                  <a16:creationId xmlns:a16="http://schemas.microsoft.com/office/drawing/2014/main" id="{B1759B7A-26A6-43B1-9562-EB1233597F9B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35;p12">
              <a:extLst>
                <a:ext uri="{FF2B5EF4-FFF2-40B4-BE49-F238E27FC236}">
                  <a16:creationId xmlns:a16="http://schemas.microsoft.com/office/drawing/2014/main" id="{FEB64BC8-9D65-451B-AD46-CBFA834A7E48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36;p12">
              <a:extLst>
                <a:ext uri="{FF2B5EF4-FFF2-40B4-BE49-F238E27FC236}">
                  <a16:creationId xmlns:a16="http://schemas.microsoft.com/office/drawing/2014/main" id="{1237C1C4-9784-4130-8FE9-15469504D97E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37;p12">
              <a:extLst>
                <a:ext uri="{FF2B5EF4-FFF2-40B4-BE49-F238E27FC236}">
                  <a16:creationId xmlns:a16="http://schemas.microsoft.com/office/drawing/2014/main" id="{CDB79AD6-338D-42A4-B8A8-68F29B345BE6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38;p12">
              <a:extLst>
                <a:ext uri="{FF2B5EF4-FFF2-40B4-BE49-F238E27FC236}">
                  <a16:creationId xmlns:a16="http://schemas.microsoft.com/office/drawing/2014/main" id="{2BB21292-4357-424B-A393-600005067D31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39;p12">
              <a:extLst>
                <a:ext uri="{FF2B5EF4-FFF2-40B4-BE49-F238E27FC236}">
                  <a16:creationId xmlns:a16="http://schemas.microsoft.com/office/drawing/2014/main" id="{43EBFEF1-7A78-4577-BB80-47D10AFFA207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40;p12">
              <a:extLst>
                <a:ext uri="{FF2B5EF4-FFF2-40B4-BE49-F238E27FC236}">
                  <a16:creationId xmlns:a16="http://schemas.microsoft.com/office/drawing/2014/main" id="{21EA1385-BFA3-427B-8FF0-6472E9E37C61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41;p12">
              <a:extLst>
                <a:ext uri="{FF2B5EF4-FFF2-40B4-BE49-F238E27FC236}">
                  <a16:creationId xmlns:a16="http://schemas.microsoft.com/office/drawing/2014/main" id="{5985B22A-7DE6-4744-90E6-F587E05588F8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42;p12">
              <a:extLst>
                <a:ext uri="{FF2B5EF4-FFF2-40B4-BE49-F238E27FC236}">
                  <a16:creationId xmlns:a16="http://schemas.microsoft.com/office/drawing/2014/main" id="{ED8368F2-AD23-4C14-920A-1756C4387375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43;p12">
              <a:extLst>
                <a:ext uri="{FF2B5EF4-FFF2-40B4-BE49-F238E27FC236}">
                  <a16:creationId xmlns:a16="http://schemas.microsoft.com/office/drawing/2014/main" id="{05B48C51-CD91-42C0-B754-09F9F2D3EA9D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44;p12">
              <a:extLst>
                <a:ext uri="{FF2B5EF4-FFF2-40B4-BE49-F238E27FC236}">
                  <a16:creationId xmlns:a16="http://schemas.microsoft.com/office/drawing/2014/main" id="{E9CCDD51-8C01-45BC-97FA-42339CE8F89D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45;p12">
              <a:extLst>
                <a:ext uri="{FF2B5EF4-FFF2-40B4-BE49-F238E27FC236}">
                  <a16:creationId xmlns:a16="http://schemas.microsoft.com/office/drawing/2014/main" id="{17E6FA4C-A393-4A25-8BF7-BB14DDA5C281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46;p12">
              <a:extLst>
                <a:ext uri="{FF2B5EF4-FFF2-40B4-BE49-F238E27FC236}">
                  <a16:creationId xmlns:a16="http://schemas.microsoft.com/office/drawing/2014/main" id="{677AC554-BA34-49FC-95C6-2CCD7B9543E1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47;p12">
              <a:extLst>
                <a:ext uri="{FF2B5EF4-FFF2-40B4-BE49-F238E27FC236}">
                  <a16:creationId xmlns:a16="http://schemas.microsoft.com/office/drawing/2014/main" id="{1874C2BF-89FB-46D8-B5EC-EEB5F1083B2B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48;p12">
              <a:extLst>
                <a:ext uri="{FF2B5EF4-FFF2-40B4-BE49-F238E27FC236}">
                  <a16:creationId xmlns:a16="http://schemas.microsoft.com/office/drawing/2014/main" id="{FE9AA931-E91C-4DAB-B1BF-6C0472DAE92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49;p12">
              <a:extLst>
                <a:ext uri="{FF2B5EF4-FFF2-40B4-BE49-F238E27FC236}">
                  <a16:creationId xmlns:a16="http://schemas.microsoft.com/office/drawing/2014/main" id="{D9BE2A49-86C6-4E02-BAD9-61F475D9BD0A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50;p12">
              <a:extLst>
                <a:ext uri="{FF2B5EF4-FFF2-40B4-BE49-F238E27FC236}">
                  <a16:creationId xmlns:a16="http://schemas.microsoft.com/office/drawing/2014/main" id="{EDD89E77-23F6-4BC4-A02A-9C517CFF91A6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651;p12">
              <a:extLst>
                <a:ext uri="{FF2B5EF4-FFF2-40B4-BE49-F238E27FC236}">
                  <a16:creationId xmlns:a16="http://schemas.microsoft.com/office/drawing/2014/main" id="{59458BCF-7558-41A6-A10A-DA8B13763FA2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652;p12">
              <a:extLst>
                <a:ext uri="{FF2B5EF4-FFF2-40B4-BE49-F238E27FC236}">
                  <a16:creationId xmlns:a16="http://schemas.microsoft.com/office/drawing/2014/main" id="{D0027E6F-ED28-4A46-B8AB-0AE2671A843C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653;p12">
              <a:extLst>
                <a:ext uri="{FF2B5EF4-FFF2-40B4-BE49-F238E27FC236}">
                  <a16:creationId xmlns:a16="http://schemas.microsoft.com/office/drawing/2014/main" id="{F9052020-42E3-40CA-868B-44DE11A50377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654;p12">
              <a:extLst>
                <a:ext uri="{FF2B5EF4-FFF2-40B4-BE49-F238E27FC236}">
                  <a16:creationId xmlns:a16="http://schemas.microsoft.com/office/drawing/2014/main" id="{D0B1ED5A-B611-44B4-AA87-90F204CBF138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655;p12">
              <a:extLst>
                <a:ext uri="{FF2B5EF4-FFF2-40B4-BE49-F238E27FC236}">
                  <a16:creationId xmlns:a16="http://schemas.microsoft.com/office/drawing/2014/main" id="{2BC208CB-AD5B-4732-9305-1AD33C6E1992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656;p12">
              <a:extLst>
                <a:ext uri="{FF2B5EF4-FFF2-40B4-BE49-F238E27FC236}">
                  <a16:creationId xmlns:a16="http://schemas.microsoft.com/office/drawing/2014/main" id="{D9B99D6F-7E57-4508-BB4E-6571BC3BE9C3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657;p12">
              <a:extLst>
                <a:ext uri="{FF2B5EF4-FFF2-40B4-BE49-F238E27FC236}">
                  <a16:creationId xmlns:a16="http://schemas.microsoft.com/office/drawing/2014/main" id="{93362BC3-12C3-45A0-B18C-F4E0E0750F5A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658;p12">
              <a:extLst>
                <a:ext uri="{FF2B5EF4-FFF2-40B4-BE49-F238E27FC236}">
                  <a16:creationId xmlns:a16="http://schemas.microsoft.com/office/drawing/2014/main" id="{430FBD34-B720-42B4-BAB3-F7F8F9F2CC6A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659;p12">
              <a:extLst>
                <a:ext uri="{FF2B5EF4-FFF2-40B4-BE49-F238E27FC236}">
                  <a16:creationId xmlns:a16="http://schemas.microsoft.com/office/drawing/2014/main" id="{9EE103FB-95AE-46C2-B390-3064D1A4E6E9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701712-0DA0-40C7-92A4-1422FC00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4" y="1075435"/>
            <a:ext cx="942091" cy="942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4" name="Google Shape;375;p39">
            <a:extLst>
              <a:ext uri="{FF2B5EF4-FFF2-40B4-BE49-F238E27FC236}">
                <a16:creationId xmlns:a16="http://schemas.microsoft.com/office/drawing/2014/main" id="{55348544-262D-4093-8922-F90EB5A90C44}"/>
              </a:ext>
            </a:extLst>
          </p:cNvPr>
          <p:cNvSpPr txBox="1">
            <a:spLocks/>
          </p:cNvSpPr>
          <p:nvPr/>
        </p:nvSpPr>
        <p:spPr>
          <a:xfrm>
            <a:off x="4841965" y="-106854"/>
            <a:ext cx="4302035" cy="11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Proposal System</a:t>
            </a:r>
          </a:p>
        </p:txBody>
      </p:sp>
      <p:sp>
        <p:nvSpPr>
          <p:cNvPr id="135" name="Google Shape;376;p39">
            <a:extLst>
              <a:ext uri="{FF2B5EF4-FFF2-40B4-BE49-F238E27FC236}">
                <a16:creationId xmlns:a16="http://schemas.microsoft.com/office/drawing/2014/main" id="{9E035C8A-587C-4FFE-983E-87222BC2EFC2}"/>
              </a:ext>
            </a:extLst>
          </p:cNvPr>
          <p:cNvSpPr/>
          <p:nvPr/>
        </p:nvSpPr>
        <p:spPr>
          <a:xfrm>
            <a:off x="5579841" y="670732"/>
            <a:ext cx="1008237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76;p39">
            <a:extLst>
              <a:ext uri="{FF2B5EF4-FFF2-40B4-BE49-F238E27FC236}">
                <a16:creationId xmlns:a16="http://schemas.microsoft.com/office/drawing/2014/main" id="{C066F8FF-9464-4484-884A-071D8F18FB51}"/>
              </a:ext>
            </a:extLst>
          </p:cNvPr>
          <p:cNvSpPr/>
          <p:nvPr/>
        </p:nvSpPr>
        <p:spPr>
          <a:xfrm flipV="1">
            <a:off x="6777922" y="670732"/>
            <a:ext cx="105788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78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7872562" y="135626"/>
            <a:ext cx="126591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Role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229600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86;p14">
            <a:extLst>
              <a:ext uri="{FF2B5EF4-FFF2-40B4-BE49-F238E27FC236}">
                <a16:creationId xmlns:a16="http://schemas.microsoft.com/office/drawing/2014/main" id="{2F1251A1-10BE-47B3-AEA0-634A1C5C25F5}"/>
              </a:ext>
            </a:extLst>
          </p:cNvPr>
          <p:cNvSpPr txBox="1">
            <a:spLocks/>
          </p:cNvSpPr>
          <p:nvPr/>
        </p:nvSpPr>
        <p:spPr>
          <a:xfrm>
            <a:off x="2172990" y="2925568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</a:t>
            </a:r>
          </a:p>
        </p:txBody>
      </p:sp>
      <p:sp>
        <p:nvSpPr>
          <p:cNvPr id="14" name="Google Shape;1687;p14">
            <a:extLst>
              <a:ext uri="{FF2B5EF4-FFF2-40B4-BE49-F238E27FC236}">
                <a16:creationId xmlns:a16="http://schemas.microsoft.com/office/drawing/2014/main" id="{43CA3131-DCBB-461C-BB00-EF8407E0B127}"/>
              </a:ext>
            </a:extLst>
          </p:cNvPr>
          <p:cNvSpPr txBox="1">
            <a:spLocks/>
          </p:cNvSpPr>
          <p:nvPr/>
        </p:nvSpPr>
        <p:spPr>
          <a:xfrm>
            <a:off x="1764574" y="3218180"/>
            <a:ext cx="2509710" cy="40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Users who use client app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5" name="Google Shape;1696;p14">
            <a:extLst>
              <a:ext uri="{FF2B5EF4-FFF2-40B4-BE49-F238E27FC236}">
                <a16:creationId xmlns:a16="http://schemas.microsoft.com/office/drawing/2014/main" id="{25839D2B-F7B2-498C-A859-619BAF1B93FC}"/>
              </a:ext>
            </a:extLst>
          </p:cNvPr>
          <p:cNvGrpSpPr/>
          <p:nvPr/>
        </p:nvGrpSpPr>
        <p:grpSpPr>
          <a:xfrm>
            <a:off x="2078020" y="1615875"/>
            <a:ext cx="628310" cy="603954"/>
            <a:chOff x="1475763" y="1500948"/>
            <a:chExt cx="659781" cy="682280"/>
          </a:xfrm>
        </p:grpSpPr>
        <p:sp>
          <p:nvSpPr>
            <p:cNvPr id="16" name="Google Shape;1697;p14">
              <a:extLst>
                <a:ext uri="{FF2B5EF4-FFF2-40B4-BE49-F238E27FC236}">
                  <a16:creationId xmlns:a16="http://schemas.microsoft.com/office/drawing/2014/main" id="{E2F2B9EA-CAC3-46FF-B6A5-1353CDF86C2B}"/>
                </a:ext>
              </a:extLst>
            </p:cNvPr>
            <p:cNvSpPr/>
            <p:nvPr/>
          </p:nvSpPr>
          <p:spPr>
            <a:xfrm>
              <a:off x="1475763" y="1542741"/>
              <a:ext cx="659781" cy="640487"/>
            </a:xfrm>
            <a:custGeom>
              <a:avLst/>
              <a:gdLst/>
              <a:ahLst/>
              <a:cxnLst/>
              <a:rect l="l" t="t" r="r" b="b"/>
              <a:pathLst>
                <a:path w="20586" h="19984" extrusionOk="0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698;p14">
              <a:extLst>
                <a:ext uri="{FF2B5EF4-FFF2-40B4-BE49-F238E27FC236}">
                  <a16:creationId xmlns:a16="http://schemas.microsoft.com/office/drawing/2014/main" id="{5CECE95B-1113-4A7D-9451-309D43E43CA4}"/>
                </a:ext>
              </a:extLst>
            </p:cNvPr>
            <p:cNvSpPr/>
            <p:nvPr/>
          </p:nvSpPr>
          <p:spPr>
            <a:xfrm>
              <a:off x="1631045" y="1500948"/>
              <a:ext cx="359889" cy="110348"/>
            </a:xfrm>
            <a:custGeom>
              <a:avLst/>
              <a:gdLst/>
              <a:ahLst/>
              <a:cxnLst/>
              <a:rect l="l" t="t" r="r" b="b"/>
              <a:pathLst>
                <a:path w="11229" h="3443" extrusionOk="0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699;p14">
              <a:extLst>
                <a:ext uri="{FF2B5EF4-FFF2-40B4-BE49-F238E27FC236}">
                  <a16:creationId xmlns:a16="http://schemas.microsoft.com/office/drawing/2014/main" id="{6CBC3EA7-E18C-4A28-A194-1B1BF61749AC}"/>
                </a:ext>
              </a:extLst>
            </p:cNvPr>
            <p:cNvSpPr/>
            <p:nvPr/>
          </p:nvSpPr>
          <p:spPr>
            <a:xfrm>
              <a:off x="1624091" y="1694401"/>
              <a:ext cx="373799" cy="23877"/>
            </a:xfrm>
            <a:custGeom>
              <a:avLst/>
              <a:gdLst/>
              <a:ahLst/>
              <a:cxnLst/>
              <a:rect l="l" t="t" r="r" b="b"/>
              <a:pathLst>
                <a:path w="11663" h="745" extrusionOk="0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700;p14">
              <a:extLst>
                <a:ext uri="{FF2B5EF4-FFF2-40B4-BE49-F238E27FC236}">
                  <a16:creationId xmlns:a16="http://schemas.microsoft.com/office/drawing/2014/main" id="{27765D5A-E623-4E6B-85C6-9CFE2A93D937}"/>
                </a:ext>
              </a:extLst>
            </p:cNvPr>
            <p:cNvSpPr/>
            <p:nvPr/>
          </p:nvSpPr>
          <p:spPr>
            <a:xfrm>
              <a:off x="1638545" y="1766706"/>
              <a:ext cx="373286" cy="23845"/>
            </a:xfrm>
            <a:custGeom>
              <a:avLst/>
              <a:gdLst/>
              <a:ahLst/>
              <a:cxnLst/>
              <a:rect l="l" t="t" r="r" b="b"/>
              <a:pathLst>
                <a:path w="11647" h="744" extrusionOk="0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701;p14">
              <a:extLst>
                <a:ext uri="{FF2B5EF4-FFF2-40B4-BE49-F238E27FC236}">
                  <a16:creationId xmlns:a16="http://schemas.microsoft.com/office/drawing/2014/main" id="{2757D94F-3816-4C06-973A-B1F9A1DD512E}"/>
                </a:ext>
              </a:extLst>
            </p:cNvPr>
            <p:cNvSpPr/>
            <p:nvPr/>
          </p:nvSpPr>
          <p:spPr>
            <a:xfrm>
              <a:off x="1643353" y="1841126"/>
              <a:ext cx="373831" cy="23877"/>
            </a:xfrm>
            <a:custGeom>
              <a:avLst/>
              <a:gdLst/>
              <a:ahLst/>
              <a:cxnLst/>
              <a:rect l="l" t="t" r="r" b="b"/>
              <a:pathLst>
                <a:path w="11664" h="745" extrusionOk="0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702;p14">
              <a:extLst>
                <a:ext uri="{FF2B5EF4-FFF2-40B4-BE49-F238E27FC236}">
                  <a16:creationId xmlns:a16="http://schemas.microsoft.com/office/drawing/2014/main" id="{FD1660F2-967C-4100-AFF1-F22BDC31E476}"/>
                </a:ext>
              </a:extLst>
            </p:cNvPr>
            <p:cNvSpPr/>
            <p:nvPr/>
          </p:nvSpPr>
          <p:spPr>
            <a:xfrm>
              <a:off x="1652455" y="1915450"/>
              <a:ext cx="373831" cy="23461"/>
            </a:xfrm>
            <a:custGeom>
              <a:avLst/>
              <a:gdLst/>
              <a:ahLst/>
              <a:cxnLst/>
              <a:rect l="l" t="t" r="r" b="b"/>
              <a:pathLst>
                <a:path w="11664" h="732" extrusionOk="0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703;p14">
              <a:extLst>
                <a:ext uri="{FF2B5EF4-FFF2-40B4-BE49-F238E27FC236}">
                  <a16:creationId xmlns:a16="http://schemas.microsoft.com/office/drawing/2014/main" id="{94B83343-2B51-4182-B4AD-35BAB15B4829}"/>
                </a:ext>
              </a:extLst>
            </p:cNvPr>
            <p:cNvSpPr/>
            <p:nvPr/>
          </p:nvSpPr>
          <p:spPr>
            <a:xfrm>
              <a:off x="1673351" y="1995351"/>
              <a:ext cx="373286" cy="23877"/>
            </a:xfrm>
            <a:custGeom>
              <a:avLst/>
              <a:gdLst/>
              <a:ahLst/>
              <a:cxnLst/>
              <a:rect l="l" t="t" r="r" b="b"/>
              <a:pathLst>
                <a:path w="11647" h="745" extrusionOk="0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1735;p14">
            <a:extLst>
              <a:ext uri="{FF2B5EF4-FFF2-40B4-BE49-F238E27FC236}">
                <a16:creationId xmlns:a16="http://schemas.microsoft.com/office/drawing/2014/main" id="{933B1005-48C1-4EC2-8696-9B2CBC32BBC5}"/>
              </a:ext>
            </a:extLst>
          </p:cNvPr>
          <p:cNvSpPr/>
          <p:nvPr/>
        </p:nvSpPr>
        <p:spPr>
          <a:xfrm>
            <a:off x="2458550" y="1665915"/>
            <a:ext cx="1049577" cy="935245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1736;p14">
            <a:extLst>
              <a:ext uri="{FF2B5EF4-FFF2-40B4-BE49-F238E27FC236}">
                <a16:creationId xmlns:a16="http://schemas.microsoft.com/office/drawing/2014/main" id="{066D662A-CAFD-4E75-94CE-A151B9C217AC}"/>
              </a:ext>
            </a:extLst>
          </p:cNvPr>
          <p:cNvGrpSpPr/>
          <p:nvPr/>
        </p:nvGrpSpPr>
        <p:grpSpPr>
          <a:xfrm>
            <a:off x="2466859" y="1412344"/>
            <a:ext cx="1069432" cy="1206519"/>
            <a:chOff x="1530438" y="1390423"/>
            <a:chExt cx="1122999" cy="1362990"/>
          </a:xfrm>
        </p:grpSpPr>
        <p:sp>
          <p:nvSpPr>
            <p:cNvPr id="25" name="Google Shape;1737;p14">
              <a:extLst>
                <a:ext uri="{FF2B5EF4-FFF2-40B4-BE49-F238E27FC236}">
                  <a16:creationId xmlns:a16="http://schemas.microsoft.com/office/drawing/2014/main" id="{63245763-1B70-4790-B4D0-8E853F3A81A4}"/>
                </a:ext>
              </a:extLst>
            </p:cNvPr>
            <p:cNvSpPr/>
            <p:nvPr/>
          </p:nvSpPr>
          <p:spPr>
            <a:xfrm>
              <a:off x="2295695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738;p14">
              <a:extLst>
                <a:ext uri="{FF2B5EF4-FFF2-40B4-BE49-F238E27FC236}">
                  <a16:creationId xmlns:a16="http://schemas.microsoft.com/office/drawing/2014/main" id="{DAF344CB-6775-4A81-BF7A-B6903D56CBB4}"/>
                </a:ext>
              </a:extLst>
            </p:cNvPr>
            <p:cNvSpPr/>
            <p:nvPr/>
          </p:nvSpPr>
          <p:spPr>
            <a:xfrm>
              <a:off x="2295670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739;p14">
              <a:extLst>
                <a:ext uri="{FF2B5EF4-FFF2-40B4-BE49-F238E27FC236}">
                  <a16:creationId xmlns:a16="http://schemas.microsoft.com/office/drawing/2014/main" id="{F140003C-E3A3-43BA-8AF0-7A42C9846596}"/>
                </a:ext>
              </a:extLst>
            </p:cNvPr>
            <p:cNvSpPr/>
            <p:nvPr/>
          </p:nvSpPr>
          <p:spPr>
            <a:xfrm>
              <a:off x="1902730" y="1390423"/>
              <a:ext cx="428348" cy="267810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740;p14">
              <a:extLst>
                <a:ext uri="{FF2B5EF4-FFF2-40B4-BE49-F238E27FC236}">
                  <a16:creationId xmlns:a16="http://schemas.microsoft.com/office/drawing/2014/main" id="{C547BC1A-6908-4CDD-A69F-7626CECBC412}"/>
                </a:ext>
              </a:extLst>
            </p:cNvPr>
            <p:cNvSpPr/>
            <p:nvPr/>
          </p:nvSpPr>
          <p:spPr>
            <a:xfrm>
              <a:off x="1949235" y="1495034"/>
              <a:ext cx="326686" cy="609270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741;p14">
              <a:extLst>
                <a:ext uri="{FF2B5EF4-FFF2-40B4-BE49-F238E27FC236}">
                  <a16:creationId xmlns:a16="http://schemas.microsoft.com/office/drawing/2014/main" id="{2954D714-FFE7-45F0-9CF5-2BFA795FAE59}"/>
                </a:ext>
              </a:extLst>
            </p:cNvPr>
            <p:cNvSpPr/>
            <p:nvPr/>
          </p:nvSpPr>
          <p:spPr>
            <a:xfrm>
              <a:off x="2090063" y="1662367"/>
              <a:ext cx="28396" cy="25127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742;p14">
              <a:extLst>
                <a:ext uri="{FF2B5EF4-FFF2-40B4-BE49-F238E27FC236}">
                  <a16:creationId xmlns:a16="http://schemas.microsoft.com/office/drawing/2014/main" id="{4B1CE33E-29E8-4D02-8FEE-398E5E9EC6A6}"/>
                </a:ext>
              </a:extLst>
            </p:cNvPr>
            <p:cNvSpPr/>
            <p:nvPr/>
          </p:nvSpPr>
          <p:spPr>
            <a:xfrm>
              <a:off x="2087915" y="1653650"/>
              <a:ext cx="45543" cy="13942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743;p14">
              <a:extLst>
                <a:ext uri="{FF2B5EF4-FFF2-40B4-BE49-F238E27FC236}">
                  <a16:creationId xmlns:a16="http://schemas.microsoft.com/office/drawing/2014/main" id="{DFEF83E9-3898-413A-A601-FBFBB669B49B}"/>
                </a:ext>
              </a:extLst>
            </p:cNvPr>
            <p:cNvSpPr/>
            <p:nvPr/>
          </p:nvSpPr>
          <p:spPr>
            <a:xfrm>
              <a:off x="2221788" y="1662367"/>
              <a:ext cx="28428" cy="25127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44;p14">
              <a:extLst>
                <a:ext uri="{FF2B5EF4-FFF2-40B4-BE49-F238E27FC236}">
                  <a16:creationId xmlns:a16="http://schemas.microsoft.com/office/drawing/2014/main" id="{D6B665D7-C08D-4DA9-9D83-7D8FF97B12EC}"/>
                </a:ext>
              </a:extLst>
            </p:cNvPr>
            <p:cNvSpPr/>
            <p:nvPr/>
          </p:nvSpPr>
          <p:spPr>
            <a:xfrm>
              <a:off x="2221275" y="1654130"/>
              <a:ext cx="45543" cy="13846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45;p14">
              <a:extLst>
                <a:ext uri="{FF2B5EF4-FFF2-40B4-BE49-F238E27FC236}">
                  <a16:creationId xmlns:a16="http://schemas.microsoft.com/office/drawing/2014/main" id="{BB75BBD4-D833-485E-BBB6-DA040D7A041C}"/>
                </a:ext>
              </a:extLst>
            </p:cNvPr>
            <p:cNvSpPr/>
            <p:nvPr/>
          </p:nvSpPr>
          <p:spPr>
            <a:xfrm>
              <a:off x="2174675" y="1657143"/>
              <a:ext cx="32691" cy="106310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46;p14">
              <a:extLst>
                <a:ext uri="{FF2B5EF4-FFF2-40B4-BE49-F238E27FC236}">
                  <a16:creationId xmlns:a16="http://schemas.microsoft.com/office/drawing/2014/main" id="{9D6CAF3D-2AFB-4B65-BEBF-B9E38DAB6F38}"/>
                </a:ext>
              </a:extLst>
            </p:cNvPr>
            <p:cNvSpPr/>
            <p:nvPr/>
          </p:nvSpPr>
          <p:spPr>
            <a:xfrm>
              <a:off x="2127016" y="1771209"/>
              <a:ext cx="65895" cy="34582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47;p14">
              <a:extLst>
                <a:ext uri="{FF2B5EF4-FFF2-40B4-BE49-F238E27FC236}">
                  <a16:creationId xmlns:a16="http://schemas.microsoft.com/office/drawing/2014/main" id="{306452CF-BB50-487A-BB0E-7661247417BB}"/>
                </a:ext>
              </a:extLst>
            </p:cNvPr>
            <p:cNvSpPr/>
            <p:nvPr/>
          </p:nvSpPr>
          <p:spPr>
            <a:xfrm>
              <a:off x="2059551" y="1866526"/>
              <a:ext cx="110861" cy="63747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748;p14">
              <a:extLst>
                <a:ext uri="{FF2B5EF4-FFF2-40B4-BE49-F238E27FC236}">
                  <a16:creationId xmlns:a16="http://schemas.microsoft.com/office/drawing/2014/main" id="{F8893746-349C-4055-AB7F-2F82F9B79535}"/>
                </a:ext>
              </a:extLst>
            </p:cNvPr>
            <p:cNvSpPr/>
            <p:nvPr/>
          </p:nvSpPr>
          <p:spPr>
            <a:xfrm>
              <a:off x="1895711" y="1662367"/>
              <a:ext cx="62113" cy="99451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49;p14">
              <a:extLst>
                <a:ext uri="{FF2B5EF4-FFF2-40B4-BE49-F238E27FC236}">
                  <a16:creationId xmlns:a16="http://schemas.microsoft.com/office/drawing/2014/main" id="{9E398376-6ACE-4C0D-820E-309510384F39}"/>
                </a:ext>
              </a:extLst>
            </p:cNvPr>
            <p:cNvSpPr/>
            <p:nvPr/>
          </p:nvSpPr>
          <p:spPr>
            <a:xfrm>
              <a:off x="1915486" y="1682687"/>
              <a:ext cx="27883" cy="55767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50;p14">
              <a:extLst>
                <a:ext uri="{FF2B5EF4-FFF2-40B4-BE49-F238E27FC236}">
                  <a16:creationId xmlns:a16="http://schemas.microsoft.com/office/drawing/2014/main" id="{9C11B4E0-3AEF-4BED-A65B-CBE760413B6D}"/>
                </a:ext>
              </a:extLst>
            </p:cNvPr>
            <p:cNvSpPr/>
            <p:nvPr/>
          </p:nvSpPr>
          <p:spPr>
            <a:xfrm>
              <a:off x="2086858" y="1617337"/>
              <a:ext cx="53908" cy="17083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51;p14">
              <a:extLst>
                <a:ext uri="{FF2B5EF4-FFF2-40B4-BE49-F238E27FC236}">
                  <a16:creationId xmlns:a16="http://schemas.microsoft.com/office/drawing/2014/main" id="{EACC1F36-28EE-4550-80D9-40160B794531}"/>
                </a:ext>
              </a:extLst>
            </p:cNvPr>
            <p:cNvSpPr/>
            <p:nvPr/>
          </p:nvSpPr>
          <p:spPr>
            <a:xfrm>
              <a:off x="2227717" y="1621119"/>
              <a:ext cx="39101" cy="16410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52;p14">
              <a:extLst>
                <a:ext uri="{FF2B5EF4-FFF2-40B4-BE49-F238E27FC236}">
                  <a16:creationId xmlns:a16="http://schemas.microsoft.com/office/drawing/2014/main" id="{13AD6C38-77CD-49B5-AC67-1BD3AE8FF367}"/>
                </a:ext>
              </a:extLst>
            </p:cNvPr>
            <p:cNvSpPr/>
            <p:nvPr/>
          </p:nvSpPr>
          <p:spPr>
            <a:xfrm>
              <a:off x="1933691" y="1478817"/>
              <a:ext cx="358287" cy="199319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3;p14">
              <a:extLst>
                <a:ext uri="{FF2B5EF4-FFF2-40B4-BE49-F238E27FC236}">
                  <a16:creationId xmlns:a16="http://schemas.microsoft.com/office/drawing/2014/main" id="{EDAF3C05-0E4E-4FDA-9D5F-CCC0E9EA7567}"/>
                </a:ext>
              </a:extLst>
            </p:cNvPr>
            <p:cNvSpPr/>
            <p:nvPr/>
          </p:nvSpPr>
          <p:spPr>
            <a:xfrm>
              <a:off x="1701264" y="1981874"/>
              <a:ext cx="842947" cy="750034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54;p14">
              <a:extLst>
                <a:ext uri="{FF2B5EF4-FFF2-40B4-BE49-F238E27FC236}">
                  <a16:creationId xmlns:a16="http://schemas.microsoft.com/office/drawing/2014/main" id="{0DDE5C24-F442-45F6-B3C0-B4B9C559F0F7}"/>
                </a:ext>
              </a:extLst>
            </p:cNvPr>
            <p:cNvSpPr/>
            <p:nvPr/>
          </p:nvSpPr>
          <p:spPr>
            <a:xfrm>
              <a:off x="2247492" y="2006296"/>
              <a:ext cx="95894" cy="39738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55;p14">
              <a:extLst>
                <a:ext uri="{FF2B5EF4-FFF2-40B4-BE49-F238E27FC236}">
                  <a16:creationId xmlns:a16="http://schemas.microsoft.com/office/drawing/2014/main" id="{71A52886-7D20-4961-8A4F-0673223D29A7}"/>
                </a:ext>
              </a:extLst>
            </p:cNvPr>
            <p:cNvSpPr/>
            <p:nvPr/>
          </p:nvSpPr>
          <p:spPr>
            <a:xfrm>
              <a:off x="2333194" y="2195295"/>
              <a:ext cx="182621" cy="147879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56;p14">
              <a:extLst>
                <a:ext uri="{FF2B5EF4-FFF2-40B4-BE49-F238E27FC236}">
                  <a16:creationId xmlns:a16="http://schemas.microsoft.com/office/drawing/2014/main" id="{B5B337C4-98F8-458A-9C21-9794ED240F38}"/>
                </a:ext>
              </a:extLst>
            </p:cNvPr>
            <p:cNvSpPr/>
            <p:nvPr/>
          </p:nvSpPr>
          <p:spPr>
            <a:xfrm>
              <a:off x="1739852" y="2195872"/>
              <a:ext cx="91599" cy="285982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57;p14">
              <a:extLst>
                <a:ext uri="{FF2B5EF4-FFF2-40B4-BE49-F238E27FC236}">
                  <a16:creationId xmlns:a16="http://schemas.microsoft.com/office/drawing/2014/main" id="{74610566-569A-48D2-9302-4195F420BD4F}"/>
                </a:ext>
              </a:extLst>
            </p:cNvPr>
            <p:cNvSpPr/>
            <p:nvPr/>
          </p:nvSpPr>
          <p:spPr>
            <a:xfrm>
              <a:off x="2122177" y="1988604"/>
              <a:ext cx="160090" cy="95926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263238">
                <a:alpha val="3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758;p14">
              <a:extLst>
                <a:ext uri="{FF2B5EF4-FFF2-40B4-BE49-F238E27FC236}">
                  <a16:creationId xmlns:a16="http://schemas.microsoft.com/office/drawing/2014/main" id="{DFA5BF5E-3C76-43FA-9159-FCD06AE90FB1}"/>
                </a:ext>
              </a:extLst>
            </p:cNvPr>
            <p:cNvSpPr/>
            <p:nvPr/>
          </p:nvSpPr>
          <p:spPr>
            <a:xfrm>
              <a:off x="1940646" y="1916844"/>
              <a:ext cx="244766" cy="22550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759;p14">
              <a:extLst>
                <a:ext uri="{FF2B5EF4-FFF2-40B4-BE49-F238E27FC236}">
                  <a16:creationId xmlns:a16="http://schemas.microsoft.com/office/drawing/2014/main" id="{2FF1AC32-2468-4121-A7E8-FEB010324390}"/>
                </a:ext>
              </a:extLst>
            </p:cNvPr>
            <p:cNvSpPr/>
            <p:nvPr/>
          </p:nvSpPr>
          <p:spPr>
            <a:xfrm>
              <a:off x="2084710" y="2049115"/>
              <a:ext cx="37499" cy="387741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760;p14">
              <a:extLst>
                <a:ext uri="{FF2B5EF4-FFF2-40B4-BE49-F238E27FC236}">
                  <a16:creationId xmlns:a16="http://schemas.microsoft.com/office/drawing/2014/main" id="{334BE6FC-4008-4AE5-AFDB-AA6C068F3913}"/>
                </a:ext>
              </a:extLst>
            </p:cNvPr>
            <p:cNvSpPr/>
            <p:nvPr/>
          </p:nvSpPr>
          <p:spPr>
            <a:xfrm>
              <a:off x="1935838" y="1975239"/>
              <a:ext cx="143552" cy="1355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761;p14">
              <a:extLst>
                <a:ext uri="{FF2B5EF4-FFF2-40B4-BE49-F238E27FC236}">
                  <a16:creationId xmlns:a16="http://schemas.microsoft.com/office/drawing/2014/main" id="{27EB57F6-BE44-4CBB-8352-957CA9B12A99}"/>
                </a:ext>
              </a:extLst>
            </p:cNvPr>
            <p:cNvSpPr/>
            <p:nvPr/>
          </p:nvSpPr>
          <p:spPr>
            <a:xfrm>
              <a:off x="2095960" y="1939888"/>
              <a:ext cx="90509" cy="163904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762;p14">
              <a:extLst>
                <a:ext uri="{FF2B5EF4-FFF2-40B4-BE49-F238E27FC236}">
                  <a16:creationId xmlns:a16="http://schemas.microsoft.com/office/drawing/2014/main" id="{D995F72F-2557-4E7E-AEDB-4E9552FB6DB2}"/>
                </a:ext>
              </a:extLst>
            </p:cNvPr>
            <p:cNvSpPr/>
            <p:nvPr/>
          </p:nvSpPr>
          <p:spPr>
            <a:xfrm>
              <a:off x="2413511" y="1957548"/>
              <a:ext cx="239926" cy="297777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763;p14">
              <a:extLst>
                <a:ext uri="{FF2B5EF4-FFF2-40B4-BE49-F238E27FC236}">
                  <a16:creationId xmlns:a16="http://schemas.microsoft.com/office/drawing/2014/main" id="{CE6B3F77-F0D2-4A19-BA2C-0BCABDCC5894}"/>
                </a:ext>
              </a:extLst>
            </p:cNvPr>
            <p:cNvSpPr/>
            <p:nvPr/>
          </p:nvSpPr>
          <p:spPr>
            <a:xfrm>
              <a:off x="1667003" y="2087254"/>
              <a:ext cx="922175" cy="66615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764;p14">
              <a:extLst>
                <a:ext uri="{FF2B5EF4-FFF2-40B4-BE49-F238E27FC236}">
                  <a16:creationId xmlns:a16="http://schemas.microsoft.com/office/drawing/2014/main" id="{42284E42-3E99-4DC5-B285-FBCC4AA125C6}"/>
                </a:ext>
              </a:extLst>
            </p:cNvPr>
            <p:cNvSpPr/>
            <p:nvPr/>
          </p:nvSpPr>
          <p:spPr>
            <a:xfrm>
              <a:off x="2550589" y="2130522"/>
              <a:ext cx="28428" cy="56280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765;p14">
              <a:extLst>
                <a:ext uri="{FF2B5EF4-FFF2-40B4-BE49-F238E27FC236}">
                  <a16:creationId xmlns:a16="http://schemas.microsoft.com/office/drawing/2014/main" id="{C13EE10B-034A-4472-B28A-E670D518EAD8}"/>
                </a:ext>
              </a:extLst>
            </p:cNvPr>
            <p:cNvSpPr/>
            <p:nvPr/>
          </p:nvSpPr>
          <p:spPr>
            <a:xfrm>
              <a:off x="1530438" y="2022898"/>
              <a:ext cx="440239" cy="472866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766;p14">
              <a:extLst>
                <a:ext uri="{FF2B5EF4-FFF2-40B4-BE49-F238E27FC236}">
                  <a16:creationId xmlns:a16="http://schemas.microsoft.com/office/drawing/2014/main" id="{28554184-E926-4110-B3F3-711C1239E341}"/>
                </a:ext>
              </a:extLst>
            </p:cNvPr>
            <p:cNvSpPr/>
            <p:nvPr/>
          </p:nvSpPr>
          <p:spPr>
            <a:xfrm>
              <a:off x="1702899" y="2029308"/>
              <a:ext cx="270438" cy="466456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1690;p14">
            <a:extLst>
              <a:ext uri="{FF2B5EF4-FFF2-40B4-BE49-F238E27FC236}">
                <a16:creationId xmlns:a16="http://schemas.microsoft.com/office/drawing/2014/main" id="{D7CB9F9A-A3D9-4499-8414-67321C27175F}"/>
              </a:ext>
            </a:extLst>
          </p:cNvPr>
          <p:cNvSpPr txBox="1">
            <a:spLocks/>
          </p:cNvSpPr>
          <p:nvPr/>
        </p:nvSpPr>
        <p:spPr>
          <a:xfrm>
            <a:off x="5575045" y="2870896"/>
            <a:ext cx="16146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1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Manager</a:t>
            </a:r>
          </a:p>
        </p:txBody>
      </p:sp>
      <p:sp>
        <p:nvSpPr>
          <p:cNvPr id="60" name="Google Shape;1691;p14">
            <a:extLst>
              <a:ext uri="{FF2B5EF4-FFF2-40B4-BE49-F238E27FC236}">
                <a16:creationId xmlns:a16="http://schemas.microsoft.com/office/drawing/2014/main" id="{969CAC34-7AA5-4147-AD78-5A0A61CFFE46}"/>
              </a:ext>
            </a:extLst>
          </p:cNvPr>
          <p:cNvSpPr txBox="1">
            <a:spLocks/>
          </p:cNvSpPr>
          <p:nvPr/>
        </p:nvSpPr>
        <p:spPr>
          <a:xfrm>
            <a:off x="4841423" y="3228584"/>
            <a:ext cx="3081843" cy="3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Manager who use manager page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1" name="Google Shape;1692;p14">
            <a:extLst>
              <a:ext uri="{FF2B5EF4-FFF2-40B4-BE49-F238E27FC236}">
                <a16:creationId xmlns:a16="http://schemas.microsoft.com/office/drawing/2014/main" id="{810F50CE-DC7E-4A45-8647-C76D393E484B}"/>
              </a:ext>
            </a:extLst>
          </p:cNvPr>
          <p:cNvGrpSpPr/>
          <p:nvPr/>
        </p:nvGrpSpPr>
        <p:grpSpPr>
          <a:xfrm>
            <a:off x="6341130" y="2016746"/>
            <a:ext cx="619123" cy="568718"/>
            <a:chOff x="7302646" y="1315923"/>
            <a:chExt cx="650134" cy="642474"/>
          </a:xfrm>
        </p:grpSpPr>
        <p:sp>
          <p:nvSpPr>
            <p:cNvPr id="62" name="Google Shape;1693;p14">
              <a:extLst>
                <a:ext uri="{FF2B5EF4-FFF2-40B4-BE49-F238E27FC236}">
                  <a16:creationId xmlns:a16="http://schemas.microsoft.com/office/drawing/2014/main" id="{B7715390-27A2-47D5-9E81-3C01A08C33C3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94;p14">
              <a:extLst>
                <a:ext uri="{FF2B5EF4-FFF2-40B4-BE49-F238E27FC236}">
                  <a16:creationId xmlns:a16="http://schemas.microsoft.com/office/drawing/2014/main" id="{8D029865-380A-475D-886E-8159A91DB432}"/>
                </a:ext>
              </a:extLst>
            </p:cNvPr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95;p14">
              <a:extLst>
                <a:ext uri="{FF2B5EF4-FFF2-40B4-BE49-F238E27FC236}">
                  <a16:creationId xmlns:a16="http://schemas.microsoft.com/office/drawing/2014/main" id="{EA01622F-D819-41E2-BA62-A9E4DC6C8C16}"/>
                </a:ext>
              </a:extLst>
            </p:cNvPr>
            <p:cNvSpPr/>
            <p:nvPr/>
          </p:nvSpPr>
          <p:spPr>
            <a:xfrm>
              <a:off x="7302646" y="1407586"/>
              <a:ext cx="650134" cy="550811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1767;p14">
            <a:extLst>
              <a:ext uri="{FF2B5EF4-FFF2-40B4-BE49-F238E27FC236}">
                <a16:creationId xmlns:a16="http://schemas.microsoft.com/office/drawing/2014/main" id="{744DA5BA-EC58-4738-BF1B-098141418DC2}"/>
              </a:ext>
            </a:extLst>
          </p:cNvPr>
          <p:cNvSpPr/>
          <p:nvPr/>
        </p:nvSpPr>
        <p:spPr>
          <a:xfrm>
            <a:off x="5741748" y="1527816"/>
            <a:ext cx="1065693" cy="977347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1768;p14">
            <a:extLst>
              <a:ext uri="{FF2B5EF4-FFF2-40B4-BE49-F238E27FC236}">
                <a16:creationId xmlns:a16="http://schemas.microsoft.com/office/drawing/2014/main" id="{23A5FE10-8072-4F54-95C7-F83C9185A573}"/>
              </a:ext>
            </a:extLst>
          </p:cNvPr>
          <p:cNvGrpSpPr/>
          <p:nvPr/>
        </p:nvGrpSpPr>
        <p:grpSpPr>
          <a:xfrm>
            <a:off x="5450593" y="1270801"/>
            <a:ext cx="1320836" cy="1234351"/>
            <a:chOff x="6397363" y="1227085"/>
            <a:chExt cx="1386996" cy="1394432"/>
          </a:xfrm>
        </p:grpSpPr>
        <p:sp>
          <p:nvSpPr>
            <p:cNvPr id="67" name="Google Shape;1769;p14">
              <a:extLst>
                <a:ext uri="{FF2B5EF4-FFF2-40B4-BE49-F238E27FC236}">
                  <a16:creationId xmlns:a16="http://schemas.microsoft.com/office/drawing/2014/main" id="{F2425B11-CCA4-4514-B78A-F227EA50CEAF}"/>
                </a:ext>
              </a:extLst>
            </p:cNvPr>
            <p:cNvSpPr/>
            <p:nvPr/>
          </p:nvSpPr>
          <p:spPr>
            <a:xfrm>
              <a:off x="6560690" y="1778153"/>
              <a:ext cx="45575" cy="4038"/>
            </a:xfrm>
            <a:custGeom>
              <a:avLst/>
              <a:gdLst/>
              <a:ahLst/>
              <a:cxnLst/>
              <a:rect l="l" t="t" r="r" b="b"/>
              <a:pathLst>
                <a:path w="1422" h="126" extrusionOk="0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770;p14">
              <a:extLst>
                <a:ext uri="{FF2B5EF4-FFF2-40B4-BE49-F238E27FC236}">
                  <a16:creationId xmlns:a16="http://schemas.microsoft.com/office/drawing/2014/main" id="{3E6BCE5F-8863-4624-8A5A-00FF57181F7E}"/>
                </a:ext>
              </a:extLst>
            </p:cNvPr>
            <p:cNvSpPr/>
            <p:nvPr/>
          </p:nvSpPr>
          <p:spPr>
            <a:xfrm>
              <a:off x="7565329" y="2216052"/>
              <a:ext cx="198165" cy="258163"/>
            </a:xfrm>
            <a:custGeom>
              <a:avLst/>
              <a:gdLst/>
              <a:ahLst/>
              <a:cxnLst/>
              <a:rect l="l" t="t" r="r" b="b"/>
              <a:pathLst>
                <a:path w="6183" h="8055" extrusionOk="0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771;p14">
              <a:extLst>
                <a:ext uri="{FF2B5EF4-FFF2-40B4-BE49-F238E27FC236}">
                  <a16:creationId xmlns:a16="http://schemas.microsoft.com/office/drawing/2014/main" id="{60C3ED4E-7D0A-4756-AC58-166222C7DEBA}"/>
                </a:ext>
              </a:extLst>
            </p:cNvPr>
            <p:cNvSpPr/>
            <p:nvPr/>
          </p:nvSpPr>
          <p:spPr>
            <a:xfrm>
              <a:off x="6742253" y="1838984"/>
              <a:ext cx="1042106" cy="782533"/>
            </a:xfrm>
            <a:custGeom>
              <a:avLst/>
              <a:gdLst/>
              <a:ahLst/>
              <a:cxnLst/>
              <a:rect l="l" t="t" r="r" b="b"/>
              <a:pathLst>
                <a:path w="32515" h="24416" extrusionOk="0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772;p14">
              <a:extLst>
                <a:ext uri="{FF2B5EF4-FFF2-40B4-BE49-F238E27FC236}">
                  <a16:creationId xmlns:a16="http://schemas.microsoft.com/office/drawing/2014/main" id="{DB439131-F02C-4B67-85FA-D9526D82481C}"/>
                </a:ext>
              </a:extLst>
            </p:cNvPr>
            <p:cNvSpPr/>
            <p:nvPr/>
          </p:nvSpPr>
          <p:spPr>
            <a:xfrm>
              <a:off x="7131564" y="1831036"/>
              <a:ext cx="235119" cy="137911"/>
            </a:xfrm>
            <a:custGeom>
              <a:avLst/>
              <a:gdLst/>
              <a:ahLst/>
              <a:cxnLst/>
              <a:rect l="l" t="t" r="r" b="b"/>
              <a:pathLst>
                <a:path w="7336" h="4303" extrusionOk="0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773;p14">
              <a:extLst>
                <a:ext uri="{FF2B5EF4-FFF2-40B4-BE49-F238E27FC236}">
                  <a16:creationId xmlns:a16="http://schemas.microsoft.com/office/drawing/2014/main" id="{C420426A-EE86-4718-AD36-EAD8C8E38983}"/>
                </a:ext>
              </a:extLst>
            </p:cNvPr>
            <p:cNvSpPr/>
            <p:nvPr/>
          </p:nvSpPr>
          <p:spPr>
            <a:xfrm>
              <a:off x="7493024" y="1878694"/>
              <a:ext cx="78747" cy="371684"/>
            </a:xfrm>
            <a:custGeom>
              <a:avLst/>
              <a:gdLst/>
              <a:ahLst/>
              <a:cxnLst/>
              <a:rect l="l" t="t" r="r" b="b"/>
              <a:pathLst>
                <a:path w="2457" h="11597" extrusionOk="0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74;p14">
              <a:extLst>
                <a:ext uri="{FF2B5EF4-FFF2-40B4-BE49-F238E27FC236}">
                  <a16:creationId xmlns:a16="http://schemas.microsoft.com/office/drawing/2014/main" id="{F3FC7D39-946B-4942-AC66-3BE66121ABE8}"/>
                </a:ext>
              </a:extLst>
            </p:cNvPr>
            <p:cNvSpPr/>
            <p:nvPr/>
          </p:nvSpPr>
          <p:spPr>
            <a:xfrm>
              <a:off x="6948398" y="1864752"/>
              <a:ext cx="102848" cy="414567"/>
            </a:xfrm>
            <a:custGeom>
              <a:avLst/>
              <a:gdLst/>
              <a:ahLst/>
              <a:cxnLst/>
              <a:rect l="l" t="t" r="r" b="b"/>
              <a:pathLst>
                <a:path w="3209" h="129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75;p14">
              <a:extLst>
                <a:ext uri="{FF2B5EF4-FFF2-40B4-BE49-F238E27FC236}">
                  <a16:creationId xmlns:a16="http://schemas.microsoft.com/office/drawing/2014/main" id="{8512341B-64FB-4661-9656-F3FD23303287}"/>
                </a:ext>
              </a:extLst>
            </p:cNvPr>
            <p:cNvSpPr/>
            <p:nvPr/>
          </p:nvSpPr>
          <p:spPr>
            <a:xfrm>
              <a:off x="7534785" y="2182848"/>
              <a:ext cx="245311" cy="140892"/>
            </a:xfrm>
            <a:custGeom>
              <a:avLst/>
              <a:gdLst/>
              <a:ahLst/>
              <a:cxnLst/>
              <a:rect l="l" t="t" r="r" b="b"/>
              <a:pathLst>
                <a:path w="7654" h="4396" extrusionOk="0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76;p14">
              <a:extLst>
                <a:ext uri="{FF2B5EF4-FFF2-40B4-BE49-F238E27FC236}">
                  <a16:creationId xmlns:a16="http://schemas.microsoft.com/office/drawing/2014/main" id="{630CA928-49D6-48B3-9B0E-013289520D6B}"/>
                </a:ext>
              </a:extLst>
            </p:cNvPr>
            <p:cNvSpPr/>
            <p:nvPr/>
          </p:nvSpPr>
          <p:spPr>
            <a:xfrm>
              <a:off x="6771162" y="2061796"/>
              <a:ext cx="191210" cy="154321"/>
            </a:xfrm>
            <a:custGeom>
              <a:avLst/>
              <a:gdLst/>
              <a:ahLst/>
              <a:cxnLst/>
              <a:rect l="l" t="t" r="r" b="b"/>
              <a:pathLst>
                <a:path w="5966" h="4815" extrusionOk="0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77;p14">
              <a:extLst>
                <a:ext uri="{FF2B5EF4-FFF2-40B4-BE49-F238E27FC236}">
                  <a16:creationId xmlns:a16="http://schemas.microsoft.com/office/drawing/2014/main" id="{4BE7D414-99E0-45EE-8CF1-AEC620B899D4}"/>
                </a:ext>
              </a:extLst>
            </p:cNvPr>
            <p:cNvSpPr/>
            <p:nvPr/>
          </p:nvSpPr>
          <p:spPr>
            <a:xfrm>
              <a:off x="7081214" y="2167849"/>
              <a:ext cx="294572" cy="106598"/>
            </a:xfrm>
            <a:custGeom>
              <a:avLst/>
              <a:gdLst/>
              <a:ahLst/>
              <a:cxnLst/>
              <a:rect l="l" t="t" r="r" b="b"/>
              <a:pathLst>
                <a:path w="9191" h="3326" extrusionOk="0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78;p14">
              <a:extLst>
                <a:ext uri="{FF2B5EF4-FFF2-40B4-BE49-F238E27FC236}">
                  <a16:creationId xmlns:a16="http://schemas.microsoft.com/office/drawing/2014/main" id="{752AFF6B-9F41-472B-9983-7F390D4968D9}"/>
                </a:ext>
              </a:extLst>
            </p:cNvPr>
            <p:cNvSpPr/>
            <p:nvPr/>
          </p:nvSpPr>
          <p:spPr>
            <a:xfrm>
              <a:off x="6959648" y="1227085"/>
              <a:ext cx="450399" cy="305020"/>
            </a:xfrm>
            <a:custGeom>
              <a:avLst/>
              <a:gdLst/>
              <a:ahLst/>
              <a:cxnLst/>
              <a:rect l="l" t="t" r="r" b="b"/>
              <a:pathLst>
                <a:path w="14053" h="9517" extrusionOk="0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79;p14">
              <a:extLst>
                <a:ext uri="{FF2B5EF4-FFF2-40B4-BE49-F238E27FC236}">
                  <a16:creationId xmlns:a16="http://schemas.microsoft.com/office/drawing/2014/main" id="{6BD7DD4F-B100-4D0F-BEFD-699990EC7444}"/>
                </a:ext>
              </a:extLst>
            </p:cNvPr>
            <p:cNvSpPr/>
            <p:nvPr/>
          </p:nvSpPr>
          <p:spPr>
            <a:xfrm>
              <a:off x="7021761" y="1331088"/>
              <a:ext cx="341172" cy="635455"/>
            </a:xfrm>
            <a:custGeom>
              <a:avLst/>
              <a:gdLst/>
              <a:ahLst/>
              <a:cxnLst/>
              <a:rect l="l" t="t" r="r" b="b"/>
              <a:pathLst>
                <a:path w="10645" h="19827" extrusionOk="0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80;p14">
              <a:extLst>
                <a:ext uri="{FF2B5EF4-FFF2-40B4-BE49-F238E27FC236}">
                  <a16:creationId xmlns:a16="http://schemas.microsoft.com/office/drawing/2014/main" id="{541D93EA-DBD4-430F-81F0-6BD34EF5C4AE}"/>
                </a:ext>
              </a:extLst>
            </p:cNvPr>
            <p:cNvSpPr/>
            <p:nvPr/>
          </p:nvSpPr>
          <p:spPr>
            <a:xfrm>
              <a:off x="7186177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81;p14">
              <a:extLst>
                <a:ext uri="{FF2B5EF4-FFF2-40B4-BE49-F238E27FC236}">
                  <a16:creationId xmlns:a16="http://schemas.microsoft.com/office/drawing/2014/main" id="{9DAE08D3-8111-47F0-B3BD-91606E24E700}"/>
                </a:ext>
              </a:extLst>
            </p:cNvPr>
            <p:cNvSpPr/>
            <p:nvPr/>
          </p:nvSpPr>
          <p:spPr>
            <a:xfrm>
              <a:off x="7170633" y="1496594"/>
              <a:ext cx="47178" cy="14455"/>
            </a:xfrm>
            <a:custGeom>
              <a:avLst/>
              <a:gdLst/>
              <a:ahLst/>
              <a:cxnLst/>
              <a:rect l="l" t="t" r="r" b="b"/>
              <a:pathLst>
                <a:path w="1472" h="451" extrusionOk="0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2;p14">
              <a:extLst>
                <a:ext uri="{FF2B5EF4-FFF2-40B4-BE49-F238E27FC236}">
                  <a16:creationId xmlns:a16="http://schemas.microsoft.com/office/drawing/2014/main" id="{1AC20BE0-41D9-4B70-9083-5AE65C55F141}"/>
                </a:ext>
              </a:extLst>
            </p:cNvPr>
            <p:cNvSpPr/>
            <p:nvPr/>
          </p:nvSpPr>
          <p:spPr>
            <a:xfrm>
              <a:off x="7048555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83;p14">
              <a:extLst>
                <a:ext uri="{FF2B5EF4-FFF2-40B4-BE49-F238E27FC236}">
                  <a16:creationId xmlns:a16="http://schemas.microsoft.com/office/drawing/2014/main" id="{F7D19AF8-124C-41D6-B096-35180B2A6D64}"/>
                </a:ext>
              </a:extLst>
            </p:cNvPr>
            <p:cNvSpPr/>
            <p:nvPr/>
          </p:nvSpPr>
          <p:spPr>
            <a:xfrm>
              <a:off x="7031408" y="1496946"/>
              <a:ext cx="47178" cy="14519"/>
            </a:xfrm>
            <a:custGeom>
              <a:avLst/>
              <a:gdLst/>
              <a:ahLst/>
              <a:cxnLst/>
              <a:rect l="l" t="t" r="r" b="b"/>
              <a:pathLst>
                <a:path w="1472" h="453" extrusionOk="0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784;p14">
              <a:extLst>
                <a:ext uri="{FF2B5EF4-FFF2-40B4-BE49-F238E27FC236}">
                  <a16:creationId xmlns:a16="http://schemas.microsoft.com/office/drawing/2014/main" id="{6D3A1F3D-5551-442E-AA16-9A2736A4D568}"/>
                </a:ext>
              </a:extLst>
            </p:cNvPr>
            <p:cNvSpPr/>
            <p:nvPr/>
          </p:nvSpPr>
          <p:spPr>
            <a:xfrm>
              <a:off x="7093008" y="1500087"/>
              <a:ext cx="34293" cy="110893"/>
            </a:xfrm>
            <a:custGeom>
              <a:avLst/>
              <a:gdLst/>
              <a:ahLst/>
              <a:cxnLst/>
              <a:rect l="l" t="t" r="r" b="b"/>
              <a:pathLst>
                <a:path w="1070" h="3460" extrusionOk="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785;p14">
              <a:extLst>
                <a:ext uri="{FF2B5EF4-FFF2-40B4-BE49-F238E27FC236}">
                  <a16:creationId xmlns:a16="http://schemas.microsoft.com/office/drawing/2014/main" id="{FDFDC10C-257D-445C-A9FA-C637E4259714}"/>
                </a:ext>
              </a:extLst>
            </p:cNvPr>
            <p:cNvSpPr/>
            <p:nvPr/>
          </p:nvSpPr>
          <p:spPr>
            <a:xfrm>
              <a:off x="7108520" y="1618961"/>
              <a:ext cx="68587" cy="36184"/>
            </a:xfrm>
            <a:custGeom>
              <a:avLst/>
              <a:gdLst/>
              <a:ahLst/>
              <a:cxnLst/>
              <a:rect l="l" t="t" r="r" b="b"/>
              <a:pathLst>
                <a:path w="2140" h="1129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786;p14">
              <a:extLst>
                <a:ext uri="{FF2B5EF4-FFF2-40B4-BE49-F238E27FC236}">
                  <a16:creationId xmlns:a16="http://schemas.microsoft.com/office/drawing/2014/main" id="{F7D15140-0DAA-4283-B501-933515F48A33}"/>
                </a:ext>
              </a:extLst>
            </p:cNvPr>
            <p:cNvSpPr/>
            <p:nvPr/>
          </p:nvSpPr>
          <p:spPr>
            <a:xfrm>
              <a:off x="7132077" y="1718572"/>
              <a:ext cx="115701" cy="66440"/>
            </a:xfrm>
            <a:custGeom>
              <a:avLst/>
              <a:gdLst/>
              <a:ahLst/>
              <a:cxnLst/>
              <a:rect l="l" t="t" r="r" b="b"/>
              <a:pathLst>
                <a:path w="3610" h="2073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787;p14">
              <a:extLst>
                <a:ext uri="{FF2B5EF4-FFF2-40B4-BE49-F238E27FC236}">
                  <a16:creationId xmlns:a16="http://schemas.microsoft.com/office/drawing/2014/main" id="{C7F3332B-B8EB-4847-83E4-0EAE8362EAB7}"/>
                </a:ext>
              </a:extLst>
            </p:cNvPr>
            <p:cNvSpPr/>
            <p:nvPr/>
          </p:nvSpPr>
          <p:spPr>
            <a:xfrm>
              <a:off x="7353799" y="1464159"/>
              <a:ext cx="64805" cy="104002"/>
            </a:xfrm>
            <a:custGeom>
              <a:avLst/>
              <a:gdLst/>
              <a:ahLst/>
              <a:cxnLst/>
              <a:rect l="l" t="t" r="r" b="b"/>
              <a:pathLst>
                <a:path w="2022" h="3245" extrusionOk="0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788;p14">
              <a:extLst>
                <a:ext uri="{FF2B5EF4-FFF2-40B4-BE49-F238E27FC236}">
                  <a16:creationId xmlns:a16="http://schemas.microsoft.com/office/drawing/2014/main" id="{C7AD9EB3-D950-486E-BABD-514167326E90}"/>
                </a:ext>
              </a:extLst>
            </p:cNvPr>
            <p:cNvSpPr/>
            <p:nvPr/>
          </p:nvSpPr>
          <p:spPr>
            <a:xfrm>
              <a:off x="7369311" y="1485473"/>
              <a:ext cx="28428" cy="58171"/>
            </a:xfrm>
            <a:custGeom>
              <a:avLst/>
              <a:gdLst/>
              <a:ahLst/>
              <a:cxnLst/>
              <a:rect l="l" t="t" r="r" b="b"/>
              <a:pathLst>
                <a:path w="887" h="1815" extrusionOk="0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789;p14">
              <a:extLst>
                <a:ext uri="{FF2B5EF4-FFF2-40B4-BE49-F238E27FC236}">
                  <a16:creationId xmlns:a16="http://schemas.microsoft.com/office/drawing/2014/main" id="{F7A2667E-A6EE-4F34-B586-65D08820DC3C}"/>
                </a:ext>
              </a:extLst>
            </p:cNvPr>
            <p:cNvSpPr/>
            <p:nvPr/>
          </p:nvSpPr>
          <p:spPr>
            <a:xfrm>
              <a:off x="7162749" y="1458230"/>
              <a:ext cx="56664" cy="18044"/>
            </a:xfrm>
            <a:custGeom>
              <a:avLst/>
              <a:gdLst/>
              <a:ahLst/>
              <a:cxnLst/>
              <a:rect l="l" t="t" r="r" b="b"/>
              <a:pathLst>
                <a:path w="1768" h="563" extrusionOk="0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790;p14">
              <a:extLst>
                <a:ext uri="{FF2B5EF4-FFF2-40B4-BE49-F238E27FC236}">
                  <a16:creationId xmlns:a16="http://schemas.microsoft.com/office/drawing/2014/main" id="{B1442EC4-6C10-4C12-8C57-D889703F5CF6}"/>
                </a:ext>
              </a:extLst>
            </p:cNvPr>
            <p:cNvSpPr/>
            <p:nvPr/>
          </p:nvSpPr>
          <p:spPr>
            <a:xfrm>
              <a:off x="7031408" y="1462461"/>
              <a:ext cx="40639" cy="17147"/>
            </a:xfrm>
            <a:custGeom>
              <a:avLst/>
              <a:gdLst/>
              <a:ahLst/>
              <a:cxnLst/>
              <a:rect l="l" t="t" r="r" b="b"/>
              <a:pathLst>
                <a:path w="1268" h="535" extrusionOk="0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791;p14">
              <a:extLst>
                <a:ext uri="{FF2B5EF4-FFF2-40B4-BE49-F238E27FC236}">
                  <a16:creationId xmlns:a16="http://schemas.microsoft.com/office/drawing/2014/main" id="{704E4DEB-33A6-4327-B51A-1C882ECFE3AA}"/>
                </a:ext>
              </a:extLst>
            </p:cNvPr>
            <p:cNvSpPr/>
            <p:nvPr/>
          </p:nvSpPr>
          <p:spPr>
            <a:xfrm>
              <a:off x="7005191" y="1314261"/>
              <a:ext cx="373799" cy="207876"/>
            </a:xfrm>
            <a:custGeom>
              <a:avLst/>
              <a:gdLst/>
              <a:ahLst/>
              <a:cxnLst/>
              <a:rect l="l" t="t" r="r" b="b"/>
              <a:pathLst>
                <a:path w="11663" h="6486" extrusionOk="0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792;p14">
              <a:extLst>
                <a:ext uri="{FF2B5EF4-FFF2-40B4-BE49-F238E27FC236}">
                  <a16:creationId xmlns:a16="http://schemas.microsoft.com/office/drawing/2014/main" id="{7FFAB84E-A5ED-4D51-BD4A-9285B711F2DE}"/>
                </a:ext>
              </a:extLst>
            </p:cNvPr>
            <p:cNvSpPr/>
            <p:nvPr/>
          </p:nvSpPr>
          <p:spPr>
            <a:xfrm>
              <a:off x="6485725" y="1553098"/>
              <a:ext cx="304731" cy="398990"/>
            </a:xfrm>
            <a:custGeom>
              <a:avLst/>
              <a:gdLst/>
              <a:ahLst/>
              <a:cxnLst/>
              <a:rect l="l" t="t" r="r" b="b"/>
              <a:pathLst>
                <a:path w="9508" h="12449" extrusionOk="0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793;p14">
              <a:extLst>
                <a:ext uri="{FF2B5EF4-FFF2-40B4-BE49-F238E27FC236}">
                  <a16:creationId xmlns:a16="http://schemas.microsoft.com/office/drawing/2014/main" id="{4D608F2D-4E94-4827-9E46-F90DB0256330}"/>
                </a:ext>
              </a:extLst>
            </p:cNvPr>
            <p:cNvSpPr/>
            <p:nvPr/>
          </p:nvSpPr>
          <p:spPr>
            <a:xfrm>
              <a:off x="6679595" y="1543996"/>
              <a:ext cx="129610" cy="379184"/>
            </a:xfrm>
            <a:custGeom>
              <a:avLst/>
              <a:gdLst/>
              <a:ahLst/>
              <a:cxnLst/>
              <a:rect l="l" t="t" r="r" b="b"/>
              <a:pathLst>
                <a:path w="4044" h="11831" extrusionOk="0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794;p14">
              <a:extLst>
                <a:ext uri="{FF2B5EF4-FFF2-40B4-BE49-F238E27FC236}">
                  <a16:creationId xmlns:a16="http://schemas.microsoft.com/office/drawing/2014/main" id="{C14A72C9-D6B4-4E1E-81B3-5A8ABC16D950}"/>
                </a:ext>
              </a:extLst>
            </p:cNvPr>
            <p:cNvSpPr/>
            <p:nvPr/>
          </p:nvSpPr>
          <p:spPr>
            <a:xfrm>
              <a:off x="6574087" y="1643351"/>
              <a:ext cx="21634" cy="17788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795;p14">
              <a:extLst>
                <a:ext uri="{FF2B5EF4-FFF2-40B4-BE49-F238E27FC236}">
                  <a16:creationId xmlns:a16="http://schemas.microsoft.com/office/drawing/2014/main" id="{C47A5AFC-1736-4072-9E4E-B23BF5A306A6}"/>
                </a:ext>
              </a:extLst>
            </p:cNvPr>
            <p:cNvSpPr/>
            <p:nvPr/>
          </p:nvSpPr>
          <p:spPr>
            <a:xfrm>
              <a:off x="6397363" y="1703316"/>
              <a:ext cx="537703" cy="756797"/>
            </a:xfrm>
            <a:custGeom>
              <a:avLst/>
              <a:gdLst/>
              <a:ahLst/>
              <a:cxnLst/>
              <a:rect l="l" t="t" r="r" b="b"/>
              <a:pathLst>
                <a:path w="16777" h="23613" extrusionOk="0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859019" y="174477"/>
            <a:ext cx="3284981" cy="818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latin typeface="Palace Script MT" panose="030303020206070C0B05" pitchFamily="66" charset="0"/>
              </a:rPr>
              <a:t>System function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5" name="Google Shape;1802;p15">
            <a:extLst>
              <a:ext uri="{FF2B5EF4-FFF2-40B4-BE49-F238E27FC236}">
                <a16:creationId xmlns:a16="http://schemas.microsoft.com/office/drawing/2014/main" id="{B4B44E09-B018-46C2-86CF-ACACF2614DDF}"/>
              </a:ext>
            </a:extLst>
          </p:cNvPr>
          <p:cNvSpPr/>
          <p:nvPr/>
        </p:nvSpPr>
        <p:spPr>
          <a:xfrm>
            <a:off x="700565" y="21293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6" name="Google Shape;1803;p15">
            <a:extLst>
              <a:ext uri="{FF2B5EF4-FFF2-40B4-BE49-F238E27FC236}">
                <a16:creationId xmlns:a16="http://schemas.microsoft.com/office/drawing/2014/main" id="{9E133086-1A2D-486D-8EB4-91F86A037CB2}"/>
              </a:ext>
            </a:extLst>
          </p:cNvPr>
          <p:cNvSpPr/>
          <p:nvPr/>
        </p:nvSpPr>
        <p:spPr>
          <a:xfrm>
            <a:off x="632990" y="16735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7" name="Google Shape;1804;p15">
            <a:extLst>
              <a:ext uri="{FF2B5EF4-FFF2-40B4-BE49-F238E27FC236}">
                <a16:creationId xmlns:a16="http://schemas.microsoft.com/office/drawing/2014/main" id="{C5ABFDD4-5758-4FFC-850C-A7056C9730F8}"/>
              </a:ext>
            </a:extLst>
          </p:cNvPr>
          <p:cNvSpPr txBox="1"/>
          <p:nvPr/>
        </p:nvSpPr>
        <p:spPr>
          <a:xfrm>
            <a:off x="2565199" y="1034539"/>
            <a:ext cx="6411939" cy="363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View newsfeed (public article, hot article, recommend article)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React article (like, rate, comment,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Modify article (update, delete)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User interact (follow, report)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Chat with friend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sell place by image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Find suitable fashion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 and voucher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notification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Search article or user by keyword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Josefin Sans"/>
            </a:endParaRP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	</a:t>
            </a:r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064E55F7-7399-45DE-A5E7-0003B28FF56F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38A43F71-4A62-4275-B92A-8425483DA896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ACD5B2-7FEA-4129-8B0A-101ED7FA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84CA52-EFA4-43F9-9C5C-1EC63F8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" y="4229100"/>
            <a:ext cx="914400" cy="914400"/>
          </a:xfrm>
          <a:prstGeom prst="rect">
            <a:avLst/>
          </a:prstGeom>
        </p:spPr>
      </p:pic>
      <p:sp>
        <p:nvSpPr>
          <p:cNvPr id="9" name="Google Shape;1811;p16">
            <a:extLst>
              <a:ext uri="{FF2B5EF4-FFF2-40B4-BE49-F238E27FC236}">
                <a16:creationId xmlns:a16="http://schemas.microsoft.com/office/drawing/2014/main" id="{3132CC57-A7B5-4EA5-92B0-79FDE77206B5}"/>
              </a:ext>
            </a:extLst>
          </p:cNvPr>
          <p:cNvSpPr/>
          <p:nvPr/>
        </p:nvSpPr>
        <p:spPr>
          <a:xfrm>
            <a:off x="700565" y="1697478"/>
            <a:ext cx="1410600" cy="435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" name="Google Shape;1812;p16">
            <a:extLst>
              <a:ext uri="{FF2B5EF4-FFF2-40B4-BE49-F238E27FC236}">
                <a16:creationId xmlns:a16="http://schemas.microsoft.com/office/drawing/2014/main" id="{F71AD620-0E00-494F-B54E-93ACAC0D2D3C}"/>
              </a:ext>
            </a:extLst>
          </p:cNvPr>
          <p:cNvSpPr/>
          <p:nvPr/>
        </p:nvSpPr>
        <p:spPr>
          <a:xfrm>
            <a:off x="632915" y="2132483"/>
            <a:ext cx="1545900" cy="4767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Manager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" name="Google Shape;1813;p16">
            <a:extLst>
              <a:ext uri="{FF2B5EF4-FFF2-40B4-BE49-F238E27FC236}">
                <a16:creationId xmlns:a16="http://schemas.microsoft.com/office/drawing/2014/main" id="{E0E8FFAC-A384-470E-9A57-1BE734D0ABFC}"/>
              </a:ext>
            </a:extLst>
          </p:cNvPr>
          <p:cNvSpPr txBox="1"/>
          <p:nvPr/>
        </p:nvSpPr>
        <p:spPr>
          <a:xfrm>
            <a:off x="2565200" y="1243350"/>
            <a:ext cx="5418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user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article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report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feedback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support request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voucher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balance</a:t>
            </a:r>
          </a:p>
          <a:p>
            <a:pPr marL="457200" indent="-317500">
              <a:lnSpc>
                <a:spcPct val="150000"/>
              </a:lnSpc>
              <a:buSzPts val="1400"/>
              <a:buFont typeface="Josefin Sans"/>
              <a:buChar char="●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Josefin Sans"/>
              </a:rPr>
              <a:t>Manage system statistics</a:t>
            </a:r>
          </a:p>
        </p:txBody>
      </p:sp>
      <p:sp>
        <p:nvSpPr>
          <p:cNvPr id="14" name="Google Shape;538;p45">
            <a:extLst>
              <a:ext uri="{FF2B5EF4-FFF2-40B4-BE49-F238E27FC236}">
                <a16:creationId xmlns:a16="http://schemas.microsoft.com/office/drawing/2014/main" id="{02B7B46E-B09A-4845-885F-1EEFEBC1A427}"/>
              </a:ext>
            </a:extLst>
          </p:cNvPr>
          <p:cNvSpPr txBox="1">
            <a:spLocks/>
          </p:cNvSpPr>
          <p:nvPr/>
        </p:nvSpPr>
        <p:spPr>
          <a:xfrm>
            <a:off x="5859019" y="174477"/>
            <a:ext cx="3284981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>
                <a:latin typeface="Palace Script MT" panose="030303020206070C0B05" pitchFamily="66" charset="0"/>
              </a:rPr>
              <a:t>System function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D3C3F86E-3EFC-49A1-A652-A68627D3ECC8}"/>
              </a:ext>
            </a:extLst>
          </p:cNvPr>
          <p:cNvSpPr/>
          <p:nvPr/>
        </p:nvSpPr>
        <p:spPr>
          <a:xfrm>
            <a:off x="7784844" y="884771"/>
            <a:ext cx="1371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F019D53F-ADE1-4580-AB18-C0971BCF8AD5}"/>
              </a:ext>
            </a:extLst>
          </p:cNvPr>
          <p:cNvSpPr/>
          <p:nvPr/>
        </p:nvSpPr>
        <p:spPr>
          <a:xfrm>
            <a:off x="6849303" y="89700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74365BB9-8A27-4F28-BCFF-945538E9FA44}"/>
              </a:ext>
            </a:extLst>
          </p:cNvPr>
          <p:cNvSpPr/>
          <p:nvPr/>
        </p:nvSpPr>
        <p:spPr>
          <a:xfrm>
            <a:off x="6387652" y="889221"/>
            <a:ext cx="1828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4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941D9-57D0-4B23-979C-47478816E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02" r="48248"/>
          <a:stretch/>
        </p:blipFill>
        <p:spPr>
          <a:xfrm>
            <a:off x="0" y="884771"/>
            <a:ext cx="3549140" cy="4258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67F05-EF3F-4A7F-AC4C-FBDAF7D7D021}"/>
              </a:ext>
            </a:extLst>
          </p:cNvPr>
          <p:cNvSpPr txBox="1"/>
          <p:nvPr/>
        </p:nvSpPr>
        <p:spPr>
          <a:xfrm>
            <a:off x="4417795" y="1437809"/>
            <a:ext cx="31636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600" dirty="0"/>
              <a:t>Hide post, unhide post</a:t>
            </a:r>
          </a:p>
          <a:p>
            <a:r>
              <a:rPr lang="en-US" sz="1600" dirty="0"/>
              <a:t>Share post</a:t>
            </a:r>
          </a:p>
          <a:p>
            <a:r>
              <a:rPr lang="en-US" sz="1600" dirty="0"/>
              <a:t>Block user</a:t>
            </a:r>
          </a:p>
          <a:p>
            <a:r>
              <a:rPr lang="en-US" sz="1600" dirty="0"/>
              <a:t>Call voice &amp; call video</a:t>
            </a:r>
          </a:p>
          <a:p>
            <a:r>
              <a:rPr lang="en-US" sz="1600" dirty="0"/>
              <a:t>Delete comment</a:t>
            </a:r>
          </a:p>
          <a:p>
            <a:r>
              <a:rPr lang="en-US" sz="1600" dirty="0"/>
              <a:t>Multiple languages</a:t>
            </a:r>
          </a:p>
          <a:p>
            <a:r>
              <a:rPr lang="en-US" sz="1600" dirty="0"/>
              <a:t>Product advertisement</a:t>
            </a:r>
          </a:p>
          <a:p>
            <a:r>
              <a:rPr lang="en-US" sz="1600" dirty="0"/>
              <a:t>Privacy setting</a:t>
            </a:r>
          </a:p>
        </p:txBody>
      </p:sp>
      <p:grpSp>
        <p:nvGrpSpPr>
          <p:cNvPr id="21" name="Google Shape;7180;p71">
            <a:extLst>
              <a:ext uri="{FF2B5EF4-FFF2-40B4-BE49-F238E27FC236}">
                <a16:creationId xmlns:a16="http://schemas.microsoft.com/office/drawing/2014/main" id="{43519AD1-57AE-4813-8380-464BC94C3D0E}"/>
              </a:ext>
            </a:extLst>
          </p:cNvPr>
          <p:cNvGrpSpPr/>
          <p:nvPr/>
        </p:nvGrpSpPr>
        <p:grpSpPr>
          <a:xfrm>
            <a:off x="2009688" y="4107065"/>
            <a:ext cx="355136" cy="303328"/>
            <a:chOff x="7989997" y="2015378"/>
            <a:chExt cx="355136" cy="303328"/>
          </a:xfrm>
          <a:solidFill>
            <a:schemeClr val="accent3">
              <a:lumMod val="50000"/>
            </a:schemeClr>
          </a:solidFill>
        </p:grpSpPr>
        <p:sp>
          <p:nvSpPr>
            <p:cNvPr id="22" name="Google Shape;7181;p71">
              <a:extLst>
                <a:ext uri="{FF2B5EF4-FFF2-40B4-BE49-F238E27FC236}">
                  <a16:creationId xmlns:a16="http://schemas.microsoft.com/office/drawing/2014/main" id="{A475DE5A-8645-40F3-80FB-D70921189938}"/>
                </a:ext>
              </a:extLst>
            </p:cNvPr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7182;p71">
              <a:extLst>
                <a:ext uri="{FF2B5EF4-FFF2-40B4-BE49-F238E27FC236}">
                  <a16:creationId xmlns:a16="http://schemas.microsoft.com/office/drawing/2014/main" id="{E4B1E388-9615-4756-9128-0A1D82A9CD3E}"/>
                </a:ext>
              </a:extLst>
            </p:cNvPr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7183;p71">
              <a:extLst>
                <a:ext uri="{FF2B5EF4-FFF2-40B4-BE49-F238E27FC236}">
                  <a16:creationId xmlns:a16="http://schemas.microsoft.com/office/drawing/2014/main" id="{41196579-292A-4EE0-B2B8-BDFC6666F400}"/>
                </a:ext>
              </a:extLst>
            </p:cNvPr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2" name="Google Shape;538;p45">
            <a:extLst>
              <a:ext uri="{FF2B5EF4-FFF2-40B4-BE49-F238E27FC236}">
                <a16:creationId xmlns:a16="http://schemas.microsoft.com/office/drawing/2014/main" id="{3D0A2418-77D8-46BD-80FF-8EA824E13777}"/>
              </a:ext>
            </a:extLst>
          </p:cNvPr>
          <p:cNvSpPr txBox="1">
            <a:spLocks/>
          </p:cNvSpPr>
          <p:nvPr/>
        </p:nvSpPr>
        <p:spPr>
          <a:xfrm>
            <a:off x="5459703" y="174477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Out of scope </a:t>
            </a:r>
            <a:r>
              <a:rPr lang="en-US" sz="5500" dirty="0" err="1">
                <a:latin typeface="Palace Script MT" panose="030303020206070C0B05" pitchFamily="66" charset="0"/>
              </a:rPr>
              <a:t>funtion</a:t>
            </a:r>
            <a:endParaRPr lang="en-US" sz="5500" dirty="0">
              <a:latin typeface="Palace Script MT" panose="030303020206070C0B05" pitchFamily="66" charset="0"/>
            </a:endParaRP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15B30B15-9767-4745-B636-3AB11CACC9C3}"/>
              </a:ext>
            </a:extLst>
          </p:cNvPr>
          <p:cNvSpPr/>
          <p:nvPr/>
        </p:nvSpPr>
        <p:spPr>
          <a:xfrm>
            <a:off x="7945024" y="884771"/>
            <a:ext cx="11887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47610648-5659-4ED8-AECC-09873ECCEDDA}"/>
              </a:ext>
            </a:extLst>
          </p:cNvPr>
          <p:cNvSpPr/>
          <p:nvPr/>
        </p:nvSpPr>
        <p:spPr>
          <a:xfrm>
            <a:off x="7416629" y="897005"/>
            <a:ext cx="2743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74161C6B-1100-42A2-8714-089641C2B320}"/>
              </a:ext>
            </a:extLst>
          </p:cNvPr>
          <p:cNvSpPr/>
          <p:nvPr/>
        </p:nvSpPr>
        <p:spPr>
          <a:xfrm>
            <a:off x="5833677" y="889221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;p45">
            <a:extLst>
              <a:ext uri="{FF2B5EF4-FFF2-40B4-BE49-F238E27FC236}">
                <a16:creationId xmlns:a16="http://schemas.microsoft.com/office/drawing/2014/main" id="{50CD3EED-4D16-4102-8DA4-95BD21CD7475}"/>
              </a:ext>
            </a:extLst>
          </p:cNvPr>
          <p:cNvSpPr/>
          <p:nvPr/>
        </p:nvSpPr>
        <p:spPr>
          <a:xfrm>
            <a:off x="6806033" y="89700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53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56718" y="1996335"/>
            <a:ext cx="3302100" cy="1150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Hà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4895318" y="2980094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Supervisor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BD19F-AF3A-4F5D-A8C9-BAB77111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6" y="512259"/>
            <a:ext cx="3008648" cy="4118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1854;p22">
            <a:extLst>
              <a:ext uri="{FF2B5EF4-FFF2-40B4-BE49-F238E27FC236}">
                <a16:creationId xmlns:a16="http://schemas.microsoft.com/office/drawing/2014/main" id="{C4F3CB3C-A699-4635-A6EC-D93485274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989650"/>
              </p:ext>
            </p:extLst>
          </p:nvPr>
        </p:nvGraphicFramePr>
        <p:xfrm>
          <a:off x="1441890" y="580151"/>
          <a:ext cx="6520940" cy="44713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8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0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Category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400" b="1" i="0" u="none" strike="noStrike" cap="none" dirty="0">
                          <a:solidFill>
                            <a:schemeClr val="bg1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Tools and techniques</a:t>
                      </a:r>
                      <a:endParaRPr sz="1400" b="1" i="0" u="none" strike="noStrike" cap="none" dirty="0">
                        <a:solidFill>
                          <a:schemeClr val="bg1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7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Programming languages &amp; runtime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C#, Python, Html, </a:t>
                      </a: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Css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, JavaScript, TypeScript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Frameworks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ASP.Net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Arial"/>
                        </a:rPr>
                        <a:t> core API, Angular 8, React Native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Software architecture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MVC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API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Clarifai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ZaloPay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29695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Operating system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Windows 10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window server 2012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App environment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Android (Minimum version 5.0)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304996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Deployment server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IIS Server (Server machine)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23839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Version control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GitHub, Git 2.27.0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IDE/Editors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Visual Studio 2017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UML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Draw.io,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Lucid chart, Microsoft office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visio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DBMS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SQL Server Management System 201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Project management tools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Trello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Process model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Agile Software Process Model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Communication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Facebook, Skype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, google meet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Files management tools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200" b="0" i="0" u="none" strike="noStrike" cap="none" dirty="0">
                          <a:solidFill>
                            <a:srgbClr val="000000"/>
                          </a:solidFill>
                          <a:latin typeface="Josefin Sans" charset="0"/>
                          <a:ea typeface="Open Sans Light" panose="020B0306030504020204" pitchFamily="34" charset="0"/>
                          <a:cs typeface="Josefin Sans" charset="0"/>
                          <a:sym typeface="Josefin Sans"/>
                        </a:rPr>
                        <a:t>Google Drive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Josefin Sans" charset="0"/>
                        <a:ea typeface="Open Sans Light" panose="020B0306030504020204" pitchFamily="34" charset="0"/>
                        <a:cs typeface="Josefin Sans" charset="0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Google Shape;538;p45">
            <a:extLst>
              <a:ext uri="{FF2B5EF4-FFF2-40B4-BE49-F238E27FC236}">
                <a16:creationId xmlns:a16="http://schemas.microsoft.com/office/drawing/2014/main" id="{E45863A8-07E1-4B09-AFF5-795A11E7538D}"/>
              </a:ext>
            </a:extLst>
          </p:cNvPr>
          <p:cNvSpPr txBox="1">
            <a:spLocks/>
          </p:cNvSpPr>
          <p:nvPr/>
        </p:nvSpPr>
        <p:spPr>
          <a:xfrm>
            <a:off x="5459703" y="-319429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Tool and techniques</a:t>
            </a:r>
          </a:p>
        </p:txBody>
      </p:sp>
      <p:sp>
        <p:nvSpPr>
          <p:cNvPr id="4" name="Google Shape;544;p45">
            <a:extLst>
              <a:ext uri="{FF2B5EF4-FFF2-40B4-BE49-F238E27FC236}">
                <a16:creationId xmlns:a16="http://schemas.microsoft.com/office/drawing/2014/main" id="{763A232E-F5E3-4592-8AB7-723964998840}"/>
              </a:ext>
            </a:extLst>
          </p:cNvPr>
          <p:cNvSpPr/>
          <p:nvPr/>
        </p:nvSpPr>
        <p:spPr>
          <a:xfrm>
            <a:off x="8499008" y="397539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C77FE32B-1016-410E-B377-199F75CE3249}"/>
              </a:ext>
            </a:extLst>
          </p:cNvPr>
          <p:cNvSpPr/>
          <p:nvPr/>
        </p:nvSpPr>
        <p:spPr>
          <a:xfrm>
            <a:off x="5914885" y="403099"/>
            <a:ext cx="237744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85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871948-DA54-4AC4-8425-C06E9CE4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921"/>
            <a:ext cx="9144000" cy="4338638"/>
          </a:xfrm>
          <a:prstGeom prst="rect">
            <a:avLst/>
          </a:prstGeom>
        </p:spPr>
      </p:pic>
      <p:sp>
        <p:nvSpPr>
          <p:cNvPr id="9" name="Google Shape;538;p45">
            <a:extLst>
              <a:ext uri="{FF2B5EF4-FFF2-40B4-BE49-F238E27FC236}">
                <a16:creationId xmlns:a16="http://schemas.microsoft.com/office/drawing/2014/main" id="{F84B926B-7BC2-451F-AF85-FD193647D2B0}"/>
              </a:ext>
            </a:extLst>
          </p:cNvPr>
          <p:cNvSpPr txBox="1">
            <a:spLocks/>
          </p:cNvSpPr>
          <p:nvPr/>
        </p:nvSpPr>
        <p:spPr>
          <a:xfrm>
            <a:off x="5459703" y="-11919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Management tool</a:t>
            </a:r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825D4779-567F-4D02-8C12-915D092C95E2}"/>
              </a:ext>
            </a:extLst>
          </p:cNvPr>
          <p:cNvSpPr/>
          <p:nvPr/>
        </p:nvSpPr>
        <p:spPr>
          <a:xfrm>
            <a:off x="7411071" y="591101"/>
            <a:ext cx="17373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4;p45">
            <a:extLst>
              <a:ext uri="{FF2B5EF4-FFF2-40B4-BE49-F238E27FC236}">
                <a16:creationId xmlns:a16="http://schemas.microsoft.com/office/drawing/2014/main" id="{9D8906A6-0A75-4AD9-B2FF-EE2F6E4319AD}"/>
              </a:ext>
            </a:extLst>
          </p:cNvPr>
          <p:cNvSpPr/>
          <p:nvPr/>
        </p:nvSpPr>
        <p:spPr>
          <a:xfrm>
            <a:off x="6168506" y="60333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875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A27067-C69E-4DAE-941D-11FA8E51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806"/>
            <a:ext cx="9144000" cy="4410075"/>
          </a:xfrm>
          <a:prstGeom prst="rect">
            <a:avLst/>
          </a:prstGeom>
        </p:spPr>
      </p:pic>
      <p:sp>
        <p:nvSpPr>
          <p:cNvPr id="8" name="Google Shape;538;p45">
            <a:extLst>
              <a:ext uri="{FF2B5EF4-FFF2-40B4-BE49-F238E27FC236}">
                <a16:creationId xmlns:a16="http://schemas.microsoft.com/office/drawing/2014/main" id="{0968B363-158F-47EF-A848-155541E7D1EA}"/>
              </a:ext>
            </a:extLst>
          </p:cNvPr>
          <p:cNvSpPr txBox="1">
            <a:spLocks/>
          </p:cNvSpPr>
          <p:nvPr/>
        </p:nvSpPr>
        <p:spPr>
          <a:xfrm>
            <a:off x="5459703" y="-11919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Management tool</a:t>
            </a:r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E52EE0E7-4A18-4671-86C4-3AEEC7CB28C6}"/>
              </a:ext>
            </a:extLst>
          </p:cNvPr>
          <p:cNvSpPr/>
          <p:nvPr/>
        </p:nvSpPr>
        <p:spPr>
          <a:xfrm>
            <a:off x="7411071" y="591101"/>
            <a:ext cx="17373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44;p45">
            <a:extLst>
              <a:ext uri="{FF2B5EF4-FFF2-40B4-BE49-F238E27FC236}">
                <a16:creationId xmlns:a16="http://schemas.microsoft.com/office/drawing/2014/main" id="{D2A257DD-4BCE-4B9F-95EA-ED5D50294045}"/>
              </a:ext>
            </a:extLst>
          </p:cNvPr>
          <p:cNvSpPr/>
          <p:nvPr/>
        </p:nvSpPr>
        <p:spPr>
          <a:xfrm>
            <a:off x="6168506" y="60333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261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8;p45">
            <a:extLst>
              <a:ext uri="{FF2B5EF4-FFF2-40B4-BE49-F238E27FC236}">
                <a16:creationId xmlns:a16="http://schemas.microsoft.com/office/drawing/2014/main" id="{BDCA22FC-B822-4C7F-AD85-F6E3A2E8F51B}"/>
              </a:ext>
            </a:extLst>
          </p:cNvPr>
          <p:cNvSpPr txBox="1">
            <a:spLocks/>
          </p:cNvSpPr>
          <p:nvPr/>
        </p:nvSpPr>
        <p:spPr>
          <a:xfrm>
            <a:off x="5459703" y="-119193"/>
            <a:ext cx="3684298" cy="81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5500" dirty="0">
                <a:latin typeface="Palace Script MT" panose="030303020206070C0B05" pitchFamily="66" charset="0"/>
              </a:rPr>
              <a:t>Management tool</a:t>
            </a:r>
          </a:p>
        </p:txBody>
      </p:sp>
      <p:sp>
        <p:nvSpPr>
          <p:cNvPr id="8" name="Google Shape;544;p45">
            <a:extLst>
              <a:ext uri="{FF2B5EF4-FFF2-40B4-BE49-F238E27FC236}">
                <a16:creationId xmlns:a16="http://schemas.microsoft.com/office/drawing/2014/main" id="{B8D7EEDC-C212-4CD0-A9EA-5B46C35A34C9}"/>
              </a:ext>
            </a:extLst>
          </p:cNvPr>
          <p:cNvSpPr/>
          <p:nvPr/>
        </p:nvSpPr>
        <p:spPr>
          <a:xfrm>
            <a:off x="7411071" y="591101"/>
            <a:ext cx="173736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641D6CE8-B60D-4DE3-9152-7EB7153987E1}"/>
              </a:ext>
            </a:extLst>
          </p:cNvPr>
          <p:cNvSpPr/>
          <p:nvPr/>
        </p:nvSpPr>
        <p:spPr>
          <a:xfrm>
            <a:off x="6168506" y="60333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86D0B4-247D-44B7-B07D-68E1ECC8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546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45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4674224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management plan</a:t>
            </a:r>
            <a:endParaRPr dirty="0"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5459024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818955" y="92171"/>
            <a:ext cx="452642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Software Process Model</a:t>
            </a:r>
          </a:p>
        </p:txBody>
      </p:sp>
      <p:sp>
        <p:nvSpPr>
          <p:cNvPr id="13" name="Google Shape;544;p45">
            <a:extLst>
              <a:ext uri="{FF2B5EF4-FFF2-40B4-BE49-F238E27FC236}">
                <a16:creationId xmlns:a16="http://schemas.microsoft.com/office/drawing/2014/main" id="{3AABB280-1700-4A1E-BD9D-279941E19172}"/>
              </a:ext>
            </a:extLst>
          </p:cNvPr>
          <p:cNvSpPr/>
          <p:nvPr/>
        </p:nvSpPr>
        <p:spPr>
          <a:xfrm>
            <a:off x="5465027" y="871123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67;p24">
            <a:extLst>
              <a:ext uri="{FF2B5EF4-FFF2-40B4-BE49-F238E27FC236}">
                <a16:creationId xmlns:a16="http://schemas.microsoft.com/office/drawing/2014/main" id="{27A02A8B-4ED6-4C7F-8836-49C90233E3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5473" y="1062990"/>
            <a:ext cx="36576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68;p24">
            <a:extLst>
              <a:ext uri="{FF2B5EF4-FFF2-40B4-BE49-F238E27FC236}">
                <a16:creationId xmlns:a16="http://schemas.microsoft.com/office/drawing/2014/main" id="{FAECD783-8EE5-4708-8102-47BF3A159113}"/>
              </a:ext>
            </a:extLst>
          </p:cNvPr>
          <p:cNvSpPr txBox="1"/>
          <p:nvPr/>
        </p:nvSpPr>
        <p:spPr>
          <a:xfrm>
            <a:off x="3419960" y="4080510"/>
            <a:ext cx="1727972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vi" sz="1200" b="1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Agile process model</a:t>
            </a:r>
            <a:endParaRPr sz="1200" b="1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76402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D94963-6205-489E-BB02-59B49A3138BA}"/>
              </a:ext>
            </a:extLst>
          </p:cNvPr>
          <p:cNvSpPr txBox="1"/>
          <p:nvPr/>
        </p:nvSpPr>
        <p:spPr>
          <a:xfrm>
            <a:off x="7068229" y="4264514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 Văn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A2FE38-611E-494B-9E2D-3D5E3AF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49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0C3F0A-DD5D-4564-861E-03F213260DCE}"/>
              </a:ext>
            </a:extLst>
          </p:cNvPr>
          <p:cNvSpPr txBox="1"/>
          <p:nvPr/>
        </p:nvSpPr>
        <p:spPr>
          <a:xfrm>
            <a:off x="2214314" y="4264210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ECF52-898D-4F0E-8DC3-0331BD691F16}"/>
              </a:ext>
            </a:extLst>
          </p:cNvPr>
          <p:cNvSpPr txBox="1"/>
          <p:nvPr/>
        </p:nvSpPr>
        <p:spPr>
          <a:xfrm>
            <a:off x="4997506" y="4277760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1A315-E837-4A3F-82E6-D47EF4C72C40}"/>
              </a:ext>
            </a:extLst>
          </p:cNvPr>
          <p:cNvSpPr txBox="1"/>
          <p:nvPr/>
        </p:nvSpPr>
        <p:spPr>
          <a:xfrm>
            <a:off x="175284" y="4263906"/>
            <a:ext cx="1828800" cy="766167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Developer, tester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5EAAA9-DA9B-40EC-B12F-8B4EBD4BB8D4}"/>
              </a:ext>
            </a:extLst>
          </p:cNvPr>
          <p:cNvSpPr txBox="1"/>
          <p:nvPr/>
        </p:nvSpPr>
        <p:spPr>
          <a:xfrm>
            <a:off x="3636817" y="235700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Thiện Văn</a:t>
            </a: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3B4615-9471-46E3-84A2-DDDA31A6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4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B8921-21CE-4DAB-BA12-C45FD9CB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615" y="3580596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95AAD1-1FFC-456A-B7C1-3B9E54474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089" y="1727689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046897-38F0-44ED-B809-FA10F05BAC07}"/>
              </a:ext>
            </a:extLst>
          </p:cNvPr>
          <p:cNvSpPr txBox="1"/>
          <p:nvPr/>
        </p:nvSpPr>
        <p:spPr>
          <a:xfrm>
            <a:off x="3629889" y="772327"/>
            <a:ext cx="1828800" cy="731520"/>
          </a:xfrm>
          <a:prstGeom prst="roundRect">
            <a:avLst/>
          </a:prstGeom>
          <a:solidFill>
            <a:srgbClr val="FADCC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E2E183-6EA9-4F9F-B3D7-5A9435FCD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089" y="9821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67127F-2815-4914-8C3C-53A3CFD794E8}"/>
              </a:ext>
            </a:extLst>
          </p:cNvPr>
          <p:cNvCxnSpPr>
            <a:stCxn id="32" idx="2"/>
            <a:endCxn id="29" idx="0"/>
          </p:cNvCxnSpPr>
          <p:nvPr/>
        </p:nvCxnSpPr>
        <p:spPr>
          <a:xfrm>
            <a:off x="4544289" y="1503847"/>
            <a:ext cx="0" cy="223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3ED36BC-F7B7-4DC5-A2EB-CB2E9A3CA547}"/>
              </a:ext>
            </a:extLst>
          </p:cNvPr>
          <p:cNvCxnSpPr>
            <a:stCxn id="33" idx="1"/>
            <a:endCxn id="23" idx="0"/>
          </p:cNvCxnSpPr>
          <p:nvPr/>
        </p:nvCxnSpPr>
        <p:spPr>
          <a:xfrm rot="10800000" flipV="1">
            <a:off x="1089685" y="2722766"/>
            <a:ext cx="2547133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4C78475-2890-4BC0-A13A-3425EFA5A60A}"/>
              </a:ext>
            </a:extLst>
          </p:cNvPr>
          <p:cNvCxnSpPr>
            <a:cxnSpLocks/>
            <a:stCxn id="33" idx="1"/>
            <a:endCxn id="27" idx="0"/>
          </p:cNvCxnSpPr>
          <p:nvPr/>
        </p:nvCxnSpPr>
        <p:spPr>
          <a:xfrm rot="10800000" flipV="1">
            <a:off x="3166815" y="2722766"/>
            <a:ext cx="47000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DD20723-38DB-4C5F-B3B9-CAD1F9ADE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398" y="3579792"/>
            <a:ext cx="914400" cy="914400"/>
          </a:xfrm>
          <a:prstGeom prst="ellipse">
            <a:avLst/>
          </a:prstGeom>
          <a:ln w="3175" cap="rnd">
            <a:solidFill>
              <a:srgbClr val="FADCC8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7E36E90-C26E-4BE1-B490-5BC97E030994}"/>
              </a:ext>
            </a:extLst>
          </p:cNvPr>
          <p:cNvCxnSpPr>
            <a:cxnSpLocks/>
            <a:stCxn id="33" idx="3"/>
            <a:endCxn id="21" idx="0"/>
          </p:cNvCxnSpPr>
          <p:nvPr/>
        </p:nvCxnSpPr>
        <p:spPr>
          <a:xfrm>
            <a:off x="5465617" y="2722767"/>
            <a:ext cx="477981" cy="8570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B50E734-E612-4444-8B90-68F68F80EF46}"/>
              </a:ext>
            </a:extLst>
          </p:cNvPr>
          <p:cNvCxnSpPr>
            <a:stCxn id="33" idx="3"/>
            <a:endCxn id="52" idx="0"/>
          </p:cNvCxnSpPr>
          <p:nvPr/>
        </p:nvCxnSpPr>
        <p:spPr>
          <a:xfrm>
            <a:off x="5465617" y="2722767"/>
            <a:ext cx="2534332" cy="857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8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1882;p26">
            <a:extLst>
              <a:ext uri="{FF2B5EF4-FFF2-40B4-BE49-F238E27FC236}">
                <a16:creationId xmlns:a16="http://schemas.microsoft.com/office/drawing/2014/main" id="{711F9765-5EEA-4D5D-A584-2754E7FD6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948658"/>
              </p:ext>
            </p:extLst>
          </p:nvPr>
        </p:nvGraphicFramePr>
        <p:xfrm>
          <a:off x="1161929" y="1327271"/>
          <a:ext cx="6807942" cy="2164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6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Member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600" b="1" u="none" strike="noStrike" cap="none" dirty="0">
                          <a:solidFill>
                            <a:schemeClr val="tx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Detail Responsibilities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Lê Thiện Văn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Project Manager,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technical leader, developer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Huy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Hoàng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Analysis leader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Mai Văn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Viên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Test Leader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Hà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Việt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Dũng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Designer,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tester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Nguyễn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Thanh </a:t>
                      </a:r>
                      <a:r>
                        <a:rPr lang="en-US" sz="1500" u="none" strike="noStrike" cap="none" dirty="0" err="1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Tùng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Quality Assurance Manager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, d</a:t>
                      </a:r>
                      <a:r>
                        <a:rPr lang="vi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eveloper,</a:t>
                      </a:r>
                      <a:r>
                        <a:rPr lang="en-US" sz="1500" u="none" strike="noStrike" cap="none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analysis member</a:t>
                      </a:r>
                      <a:endParaRPr sz="1500" u="none" strike="noStrike" cap="none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73025" marR="7302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5478672" y="830179"/>
            <a:ext cx="36576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4738862" y="34121"/>
            <a:ext cx="4820105" cy="8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Roles and </a:t>
            </a: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Reponsibilities</a:t>
            </a:r>
            <a:endParaRPr lang="en-US" sz="5500" dirty="0">
              <a:latin typeface="Palace Script MT" panose="030303020206070C0B05" pitchFamily="66" charset="0"/>
              <a:sym typeface="Lilita One"/>
            </a:endParaRPr>
          </a:p>
        </p:txBody>
      </p:sp>
    </p:spTree>
    <p:extLst>
      <p:ext uri="{BB962C8B-B14F-4D97-AF65-F5344CB8AC3E}">
        <p14:creationId xmlns:p14="http://schemas.microsoft.com/office/powerpoint/2010/main" val="351348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7165075" y="133557"/>
            <a:ext cx="236231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Teamwork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041667" y="884771"/>
            <a:ext cx="10972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89;p27">
            <a:extLst>
              <a:ext uri="{FF2B5EF4-FFF2-40B4-BE49-F238E27FC236}">
                <a16:creationId xmlns:a16="http://schemas.microsoft.com/office/drawing/2014/main" id="{BAB36963-2E67-43AD-9FC7-78555CED51D5}"/>
              </a:ext>
            </a:extLst>
          </p:cNvPr>
          <p:cNvSpPr txBox="1"/>
          <p:nvPr/>
        </p:nvSpPr>
        <p:spPr>
          <a:xfrm>
            <a:off x="1280325" y="1243325"/>
            <a:ext cx="50400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Meeting supervisor: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Team meeting: once a week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Location: Room R107</a:t>
            </a:r>
            <a:r>
              <a:rPr lang="en-US" dirty="0">
                <a:latin typeface="Josefin Sans"/>
                <a:ea typeface="Josefin Sans"/>
                <a:cs typeface="Josefin Sans"/>
                <a:sym typeface="Josefin Sans"/>
              </a:rPr>
              <a:t> / R313</a:t>
            </a: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, Alpha Building, FPT University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Josefin Sans"/>
              <a:buChar char="●"/>
            </a:pPr>
            <a:r>
              <a:rPr lang="vi" sz="14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Communication:</a:t>
            </a:r>
            <a:endParaRPr sz="14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" name="Google Shape;1890;p27">
            <a:extLst>
              <a:ext uri="{FF2B5EF4-FFF2-40B4-BE49-F238E27FC236}">
                <a16:creationId xmlns:a16="http://schemas.microsoft.com/office/drawing/2014/main" id="{6140F31C-B2F7-4B17-8AF7-E9F0158289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5235" y="2489260"/>
            <a:ext cx="957725" cy="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91;p27">
            <a:extLst>
              <a:ext uri="{FF2B5EF4-FFF2-40B4-BE49-F238E27FC236}">
                <a16:creationId xmlns:a16="http://schemas.microsoft.com/office/drawing/2014/main" id="{311C47A2-602B-42C8-8366-E59DD922DC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4935" y="2548673"/>
            <a:ext cx="1621125" cy="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92;p27">
            <a:extLst>
              <a:ext uri="{FF2B5EF4-FFF2-40B4-BE49-F238E27FC236}">
                <a16:creationId xmlns:a16="http://schemas.microsoft.com/office/drawing/2014/main" id="{5C4C76F3-E98C-4507-AB06-40234F2597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5935" y="2533935"/>
            <a:ext cx="765125" cy="7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0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6946710" y="112305"/>
            <a:ext cx="231862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 err="1">
                <a:latin typeface="Palace Script MT" panose="030303020206070C0B05" pitchFamily="66" charset="0"/>
                <a:sym typeface="Lilita One"/>
              </a:rPr>
              <a:t>Prject</a:t>
            </a:r>
            <a:r>
              <a:rPr lang="en-US" sz="5500" dirty="0">
                <a:latin typeface="Palace Script MT" panose="030303020206070C0B05" pitchFamily="66" charset="0"/>
                <a:sym typeface="Lilita One"/>
              </a:rPr>
              <a:t>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7524985" y="884771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D6CD0-D887-4690-B085-595AE9AC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1046371"/>
            <a:ext cx="6518222" cy="39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 idx="8"/>
          </p:nvPr>
        </p:nvSpPr>
        <p:spPr>
          <a:xfrm>
            <a:off x="5154160" y="180433"/>
            <a:ext cx="2131650" cy="882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Vivaldi" panose="03020602050506090804" pitchFamily="66" charset="0"/>
              </a:rPr>
              <a:t>SoFa</a:t>
            </a:r>
            <a:endParaRPr sz="1800"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404533" y="1666568"/>
            <a:ext cx="1757484" cy="35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Nguyễn Thanh Tùng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521275" y="1990603"/>
            <a:ext cx="1524000" cy="357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Developer</a:t>
            </a:r>
            <a:endParaRPr sz="1000" dirty="0"/>
          </a:p>
        </p:txBody>
      </p:sp>
      <p:sp>
        <p:nvSpPr>
          <p:cNvPr id="244" name="Google Shape;244;p33"/>
          <p:cNvSpPr/>
          <p:nvPr/>
        </p:nvSpPr>
        <p:spPr>
          <a:xfrm>
            <a:off x="5305470" y="840318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8B9EC-C78B-4242-B83F-EB62D2B8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84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5AE46E-5BA5-4FF5-80CD-F7C9FED14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6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97A2C1-92DF-4FCD-95AC-6CB32B32B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540" y="2600193"/>
            <a:ext cx="1371600" cy="1828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9" name="Google Shape;231;p33">
            <a:extLst>
              <a:ext uri="{FF2B5EF4-FFF2-40B4-BE49-F238E27FC236}">
                <a16:creationId xmlns:a16="http://schemas.microsoft.com/office/drawing/2014/main" id="{7AB61973-4AA4-4BC8-A26F-5F2DC71CD11F}"/>
              </a:ext>
            </a:extLst>
          </p:cNvPr>
          <p:cNvSpPr txBox="1">
            <a:spLocks/>
          </p:cNvSpPr>
          <p:nvPr/>
        </p:nvSpPr>
        <p:spPr>
          <a:xfrm>
            <a:off x="2052364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Hoàng</a:t>
            </a:r>
            <a:endParaRPr lang="en-US" dirty="0"/>
          </a:p>
        </p:txBody>
      </p:sp>
      <p:sp>
        <p:nvSpPr>
          <p:cNvPr id="70" name="Google Shape;232;p33">
            <a:extLst>
              <a:ext uri="{FF2B5EF4-FFF2-40B4-BE49-F238E27FC236}">
                <a16:creationId xmlns:a16="http://schemas.microsoft.com/office/drawing/2014/main" id="{5DEDB074-0DAB-4FC4-B71D-B8CF8381EB2A}"/>
              </a:ext>
            </a:extLst>
          </p:cNvPr>
          <p:cNvSpPr txBox="1">
            <a:spLocks/>
          </p:cNvSpPr>
          <p:nvPr/>
        </p:nvSpPr>
        <p:spPr>
          <a:xfrm>
            <a:off x="2169106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71" name="Google Shape;231;p33">
            <a:extLst>
              <a:ext uri="{FF2B5EF4-FFF2-40B4-BE49-F238E27FC236}">
                <a16:creationId xmlns:a16="http://schemas.microsoft.com/office/drawing/2014/main" id="{6BAB0024-0B48-4488-B4EA-1A0BA8F28C70}"/>
              </a:ext>
            </a:extLst>
          </p:cNvPr>
          <p:cNvSpPr txBox="1">
            <a:spLocks/>
          </p:cNvSpPr>
          <p:nvPr/>
        </p:nvSpPr>
        <p:spPr>
          <a:xfrm>
            <a:off x="3686017" y="1666568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Lê Thiện Văn</a:t>
            </a:r>
          </a:p>
        </p:txBody>
      </p:sp>
      <p:sp>
        <p:nvSpPr>
          <p:cNvPr id="72" name="Google Shape;232;p33">
            <a:extLst>
              <a:ext uri="{FF2B5EF4-FFF2-40B4-BE49-F238E27FC236}">
                <a16:creationId xmlns:a16="http://schemas.microsoft.com/office/drawing/2014/main" id="{C65F4160-0C14-4DD9-909B-8EB605E4B4CA}"/>
              </a:ext>
            </a:extLst>
          </p:cNvPr>
          <p:cNvSpPr txBox="1">
            <a:spLocks/>
          </p:cNvSpPr>
          <p:nvPr/>
        </p:nvSpPr>
        <p:spPr>
          <a:xfrm>
            <a:off x="3802759" y="1990603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Project manager</a:t>
            </a:r>
          </a:p>
        </p:txBody>
      </p:sp>
      <p:sp>
        <p:nvSpPr>
          <p:cNvPr id="73" name="Google Shape;231;p33">
            <a:extLst>
              <a:ext uri="{FF2B5EF4-FFF2-40B4-BE49-F238E27FC236}">
                <a16:creationId xmlns:a16="http://schemas.microsoft.com/office/drawing/2014/main" id="{733BE9CF-B97B-467B-9E39-3BF7625332B4}"/>
              </a:ext>
            </a:extLst>
          </p:cNvPr>
          <p:cNvSpPr txBox="1">
            <a:spLocks/>
          </p:cNvSpPr>
          <p:nvPr/>
        </p:nvSpPr>
        <p:spPr>
          <a:xfrm>
            <a:off x="5341243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</a:t>
            </a:r>
            <a:r>
              <a:rPr lang="en-US" dirty="0" err="1"/>
              <a:t>Dũng</a:t>
            </a:r>
            <a:endParaRPr lang="en-US" dirty="0"/>
          </a:p>
        </p:txBody>
      </p:sp>
      <p:sp>
        <p:nvSpPr>
          <p:cNvPr id="74" name="Google Shape;232;p33">
            <a:extLst>
              <a:ext uri="{FF2B5EF4-FFF2-40B4-BE49-F238E27FC236}">
                <a16:creationId xmlns:a16="http://schemas.microsoft.com/office/drawing/2014/main" id="{82778A99-7752-4030-8CF5-168FC257DBBF}"/>
              </a:ext>
            </a:extLst>
          </p:cNvPr>
          <p:cNvSpPr txBox="1">
            <a:spLocks/>
          </p:cNvSpPr>
          <p:nvPr/>
        </p:nvSpPr>
        <p:spPr>
          <a:xfrm>
            <a:off x="5457985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75" name="Google Shape;231;p33">
            <a:extLst>
              <a:ext uri="{FF2B5EF4-FFF2-40B4-BE49-F238E27FC236}">
                <a16:creationId xmlns:a16="http://schemas.microsoft.com/office/drawing/2014/main" id="{A9F4CDA7-C5B9-48A6-87C1-991D74E1E042}"/>
              </a:ext>
            </a:extLst>
          </p:cNvPr>
          <p:cNvSpPr txBox="1">
            <a:spLocks/>
          </p:cNvSpPr>
          <p:nvPr/>
        </p:nvSpPr>
        <p:spPr>
          <a:xfrm>
            <a:off x="6989380" y="1693731"/>
            <a:ext cx="1757484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fair Display"/>
              <a:buNone/>
              <a:defRPr sz="12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Mai Văn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76" name="Google Shape;232;p33">
            <a:extLst>
              <a:ext uri="{FF2B5EF4-FFF2-40B4-BE49-F238E27FC236}">
                <a16:creationId xmlns:a16="http://schemas.microsoft.com/office/drawing/2014/main" id="{EC562E62-0D37-43B8-B705-EA1E5D00E7E6}"/>
              </a:ext>
            </a:extLst>
          </p:cNvPr>
          <p:cNvSpPr txBox="1">
            <a:spLocks/>
          </p:cNvSpPr>
          <p:nvPr/>
        </p:nvSpPr>
        <p:spPr>
          <a:xfrm>
            <a:off x="7106122" y="2017766"/>
            <a:ext cx="1524000" cy="3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000" dirty="0"/>
              <a:t>Developer</a:t>
            </a:r>
          </a:p>
        </p:txBody>
      </p:sp>
      <p:sp>
        <p:nvSpPr>
          <p:cNvPr id="20" name="Google Shape;244;p33">
            <a:extLst>
              <a:ext uri="{FF2B5EF4-FFF2-40B4-BE49-F238E27FC236}">
                <a16:creationId xmlns:a16="http://schemas.microsoft.com/office/drawing/2014/main" id="{B897C545-8831-4489-AEE9-1C3013B3082B}"/>
              </a:ext>
            </a:extLst>
          </p:cNvPr>
          <p:cNvSpPr/>
          <p:nvPr/>
        </p:nvSpPr>
        <p:spPr>
          <a:xfrm>
            <a:off x="6832863" y="834704"/>
            <a:ext cx="242460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4;p33">
            <a:extLst>
              <a:ext uri="{FF2B5EF4-FFF2-40B4-BE49-F238E27FC236}">
                <a16:creationId xmlns:a16="http://schemas.microsoft.com/office/drawing/2014/main" id="{F2C9B6B1-2008-4274-9618-799414505A84}"/>
              </a:ext>
            </a:extLst>
          </p:cNvPr>
          <p:cNvSpPr/>
          <p:nvPr/>
        </p:nvSpPr>
        <p:spPr>
          <a:xfrm flipV="1">
            <a:off x="6489155" y="843318"/>
            <a:ext cx="20863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0;p33">
            <a:extLst>
              <a:ext uri="{FF2B5EF4-FFF2-40B4-BE49-F238E27FC236}">
                <a16:creationId xmlns:a16="http://schemas.microsoft.com/office/drawing/2014/main" id="{A9E10C38-222F-4782-9E3F-E9FE3DA3BA73}"/>
              </a:ext>
            </a:extLst>
          </p:cNvPr>
          <p:cNvSpPr txBox="1">
            <a:spLocks/>
          </p:cNvSpPr>
          <p:nvPr/>
        </p:nvSpPr>
        <p:spPr>
          <a:xfrm>
            <a:off x="6448319" y="180433"/>
            <a:ext cx="2131650" cy="8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>
                <a:latin typeface="Vivaldi" panose="03020602050506090804" pitchFamily="66" charset="0"/>
              </a:rPr>
              <a:t>Team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96CC5-3315-44A7-A49B-A2EC37705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988" y="2571750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F770B-4263-4EFD-BCB9-6527F3BF3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75" y="2600192"/>
            <a:ext cx="13716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8;p45">
            <a:extLst>
              <a:ext uri="{FF2B5EF4-FFF2-40B4-BE49-F238E27FC236}">
                <a16:creationId xmlns:a16="http://schemas.microsoft.com/office/drawing/2014/main" id="{C6539377-BF24-4EB9-9886-5F6CFEC211F1}"/>
              </a:ext>
            </a:extLst>
          </p:cNvPr>
          <p:cNvSpPr txBox="1">
            <a:spLocks/>
          </p:cNvSpPr>
          <p:nvPr/>
        </p:nvSpPr>
        <p:spPr>
          <a:xfrm>
            <a:off x="5125980" y="115079"/>
            <a:ext cx="452642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>
              <a:buClr>
                <a:srgbClr val="000000"/>
              </a:buClr>
              <a:buSzPts val="2400"/>
            </a:pPr>
            <a:r>
              <a:rPr lang="en-US" sz="5500" dirty="0">
                <a:latin typeface="Palace Script MT" panose="030303020206070C0B05" pitchFamily="66" charset="0"/>
                <a:sym typeface="Lilita One"/>
              </a:rPr>
              <a:t>Risk management plan</a:t>
            </a:r>
          </a:p>
        </p:txBody>
      </p:sp>
      <p:sp>
        <p:nvSpPr>
          <p:cNvPr id="14" name="Google Shape;544;p45">
            <a:extLst>
              <a:ext uri="{FF2B5EF4-FFF2-40B4-BE49-F238E27FC236}">
                <a16:creationId xmlns:a16="http://schemas.microsoft.com/office/drawing/2014/main" id="{611CEB4A-1819-4078-9C3E-AEEA00873A9D}"/>
              </a:ext>
            </a:extLst>
          </p:cNvPr>
          <p:cNvSpPr/>
          <p:nvPr/>
        </p:nvSpPr>
        <p:spPr>
          <a:xfrm>
            <a:off x="8404051" y="884771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1A259C-B425-4B22-B836-4293DC84B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61751"/>
              </p:ext>
            </p:extLst>
          </p:nvPr>
        </p:nvGraphicFramePr>
        <p:xfrm>
          <a:off x="400050" y="1042035"/>
          <a:ext cx="8391525" cy="4055364"/>
        </p:xfrm>
        <a:graphic>
          <a:graphicData uri="http://schemas.openxmlformats.org/drawingml/2006/table">
            <a:tbl>
              <a:tblPr firstRow="1" firstCol="1" bandRow="1">
                <a:tableStyleId>{FE55B8D8-5C1F-4093-BAA7-095CDBFAA1EB}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1371881476"/>
                    </a:ext>
                  </a:extLst>
                </a:gridCol>
                <a:gridCol w="1430628">
                  <a:extLst>
                    <a:ext uri="{9D8B030D-6E8A-4147-A177-3AD203B41FA5}">
                      <a16:colId xmlns:a16="http://schemas.microsoft.com/office/drawing/2014/main" val="202390675"/>
                    </a:ext>
                  </a:extLst>
                </a:gridCol>
                <a:gridCol w="1912826">
                  <a:extLst>
                    <a:ext uri="{9D8B030D-6E8A-4147-A177-3AD203B41FA5}">
                      <a16:colId xmlns:a16="http://schemas.microsoft.com/office/drawing/2014/main" val="1061592195"/>
                    </a:ext>
                  </a:extLst>
                </a:gridCol>
                <a:gridCol w="888901">
                  <a:extLst>
                    <a:ext uri="{9D8B030D-6E8A-4147-A177-3AD203B41FA5}">
                      <a16:colId xmlns:a16="http://schemas.microsoft.com/office/drawing/2014/main" val="2616514039"/>
                    </a:ext>
                  </a:extLst>
                </a:gridCol>
                <a:gridCol w="907186">
                  <a:extLst>
                    <a:ext uri="{9D8B030D-6E8A-4147-A177-3AD203B41FA5}">
                      <a16:colId xmlns:a16="http://schemas.microsoft.com/office/drawing/2014/main" val="1525556509"/>
                    </a:ext>
                  </a:extLst>
                </a:gridCol>
                <a:gridCol w="2775734">
                  <a:extLst>
                    <a:ext uri="{9D8B030D-6E8A-4147-A177-3AD203B41FA5}">
                      <a16:colId xmlns:a16="http://schemas.microsoft.com/office/drawing/2014/main" val="2345518608"/>
                    </a:ext>
                  </a:extLst>
                </a:gridCol>
              </a:tblGrid>
              <a:tr h="148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#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Risk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Description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Impact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Josefin Sans" pitchFamily="2" charset="0"/>
                        </a:rPr>
                        <a:t>Possibility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Josefin Sans" pitchFamily="2" charset="0"/>
                        </a:rPr>
                        <a:t>Response Plans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62628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1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Inaccurate Estimations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Schedule is inaccurate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Create schedule carefully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backup time (or backup schedule)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Focus on close targets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199941516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2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Poor Quality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code may be difficult to read, meaning it is difficult for other developers to review or make changes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858138733"/>
                  </a:ext>
                </a:extLst>
              </a:tr>
              <a:tr h="296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3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Inadequate Human Resources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Don't have enough member to complete project be on time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Low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Register overtime for team member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133924189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4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Technical Difficulties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Have issues during coding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design pattern appropriate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Create architecture design more detail and exactly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Have a professional in team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468291063"/>
                  </a:ext>
                </a:extLst>
              </a:tr>
              <a:tr h="629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5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Security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The system is unsafe for user, hacker can attack and take user information…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Using token for improving backend security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Add more algorithm for hash private information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Take preventive measures hacking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454830684"/>
                  </a:ext>
                </a:extLst>
              </a:tr>
              <a:tr h="502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6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Serious error in synchronization between web and mobile platform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display on browser and mobile is more difference. Maybe, the component just can use on web but not mobile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Choose another component to fix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Make components difference but similar feature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1346553751"/>
                  </a:ext>
                </a:extLst>
              </a:tr>
              <a:tr h="445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7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1016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lack of requirement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Developer create code was not enough requirement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2921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High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635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  <a:latin typeface="Josefin Sans" pitchFamily="2" charset="0"/>
                        </a:rPr>
                        <a:t>Medium</a:t>
                      </a:r>
                      <a:endParaRPr lang="en-US" sz="100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1) Code reviews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2) Clear coding standards and guides</a:t>
                      </a:r>
                      <a:br>
                        <a:rPr lang="en-GB" sz="1000" dirty="0">
                          <a:effectLst/>
                          <a:latin typeface="Josefin Sans" pitchFamily="2" charset="0"/>
                        </a:rPr>
                      </a:br>
                      <a:r>
                        <a:rPr lang="en-GB" sz="1000" dirty="0">
                          <a:effectLst/>
                          <a:latin typeface="Josefin Sans" pitchFamily="2" charset="0"/>
                        </a:rPr>
                        <a:t>3) Testing of all code</a:t>
                      </a:r>
                      <a:endParaRPr lang="en-US" sz="1000" dirty="0">
                        <a:effectLst/>
                        <a:latin typeface="Josefin Sans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79" marR="48579" marT="0" marB="0" anchor="ctr"/>
                </a:tc>
                <a:extLst>
                  <a:ext uri="{0D108BD9-81ED-4DB2-BD59-A6C34878D82A}">
                    <a16:rowId xmlns:a16="http://schemas.microsoft.com/office/drawing/2014/main" val="3379932082"/>
                  </a:ext>
                </a:extLst>
              </a:tr>
            </a:tbl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4F86E8B3-52CE-46F5-BAAD-2091FB86F203}"/>
              </a:ext>
            </a:extLst>
          </p:cNvPr>
          <p:cNvSpPr/>
          <p:nvPr/>
        </p:nvSpPr>
        <p:spPr>
          <a:xfrm>
            <a:off x="7300853" y="887044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9BA8AB9E-CEBD-4A77-8EF6-DD4F1942BDF8}"/>
              </a:ext>
            </a:extLst>
          </p:cNvPr>
          <p:cNvSpPr/>
          <p:nvPr/>
        </p:nvSpPr>
        <p:spPr>
          <a:xfrm>
            <a:off x="5158152" y="886826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81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E5E1E5-AF40-40E5-985B-056F6F2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0"/>
            <a:ext cx="5263116" cy="5110488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Usecase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2233" y="-61900"/>
            <a:ext cx="3481890" cy="522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>
            <a:off x="2500552" y="1364776"/>
            <a:ext cx="6397787" cy="309121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ctrTitle" idx="4"/>
          </p:nvPr>
        </p:nvSpPr>
        <p:spPr>
          <a:xfrm>
            <a:off x="2432779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Software Design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6"/>
          </p:nvPr>
        </p:nvSpPr>
        <p:spPr>
          <a:xfrm>
            <a:off x="4799751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74E13"/>
                </a:solidFill>
              </a:rPr>
              <a:t>02.</a:t>
            </a:r>
            <a:endParaRPr sz="3200">
              <a:solidFill>
                <a:srgbClr val="274E13"/>
              </a:solidFill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ctrTitle" idx="6"/>
          </p:nvPr>
        </p:nvSpPr>
        <p:spPr>
          <a:xfrm>
            <a:off x="4167343" y="2160843"/>
            <a:ext cx="23205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Project management plan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ctrTitle" idx="15"/>
          </p:nvPr>
        </p:nvSpPr>
        <p:spPr>
          <a:xfrm>
            <a:off x="6388005" y="1998692"/>
            <a:ext cx="2435889" cy="756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Software Requirement Specification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ctrTitle" idx="9"/>
          </p:nvPr>
        </p:nvSpPr>
        <p:spPr>
          <a:xfrm>
            <a:off x="4406451" y="3270500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Testing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2770429" y="192925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01.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ctrTitle" idx="2"/>
          </p:nvPr>
        </p:nvSpPr>
        <p:spPr>
          <a:xfrm>
            <a:off x="2377129" y="1896675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Introduction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6" name="Google Shape;206;p31"/>
          <p:cNvSpPr txBox="1">
            <a:spLocks noGrp="1"/>
          </p:cNvSpPr>
          <p:nvPr>
            <p:ph type="ctrTitle" idx="19"/>
          </p:nvPr>
        </p:nvSpPr>
        <p:spPr>
          <a:xfrm>
            <a:off x="6700999" y="3307964"/>
            <a:ext cx="18099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74E13"/>
                </a:solidFill>
              </a:rPr>
              <a:t>Demo – Q &amp; A</a:t>
            </a:r>
            <a:endParaRPr sz="1600" dirty="0">
              <a:solidFill>
                <a:srgbClr val="274E13"/>
              </a:solidFill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3"/>
          </p:nvPr>
        </p:nvSpPr>
        <p:spPr>
          <a:xfrm>
            <a:off x="2775144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04.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8"/>
          </p:nvPr>
        </p:nvSpPr>
        <p:spPr>
          <a:xfrm>
            <a:off x="4799751" y="3303075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05.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 idx="14"/>
          </p:nvPr>
        </p:nvSpPr>
        <p:spPr>
          <a:xfrm>
            <a:off x="7094299" y="1859370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03.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title" idx="18"/>
          </p:nvPr>
        </p:nvSpPr>
        <p:spPr>
          <a:xfrm>
            <a:off x="7094299" y="3340539"/>
            <a:ext cx="1023300" cy="3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74E13"/>
                </a:solidFill>
              </a:rPr>
              <a:t>06.</a:t>
            </a:r>
            <a:endParaRPr sz="3200" dirty="0">
              <a:solidFill>
                <a:srgbClr val="274E13"/>
              </a:solidFill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21"/>
          </p:nvPr>
        </p:nvSpPr>
        <p:spPr>
          <a:xfrm>
            <a:off x="6146671" y="-76512"/>
            <a:ext cx="2117615" cy="663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274E13"/>
                </a:solidFill>
                <a:latin typeface="Palace Script MT" panose="030303020206070C0B05" pitchFamily="66" charset="0"/>
              </a:rPr>
              <a:t>Agenda</a:t>
            </a:r>
            <a:endParaRPr sz="6600" dirty="0">
              <a:solidFill>
                <a:srgbClr val="274E13"/>
              </a:solidFill>
              <a:latin typeface="Palace Script MT" panose="030303020206070C0B05" pitchFamily="66" charset="0"/>
            </a:endParaRPr>
          </a:p>
        </p:txBody>
      </p:sp>
      <p:sp>
        <p:nvSpPr>
          <p:cNvPr id="217" name="Google Shape;217;p31"/>
          <p:cNvSpPr/>
          <p:nvPr/>
        </p:nvSpPr>
        <p:spPr>
          <a:xfrm flipV="1">
            <a:off x="7207087" y="806380"/>
            <a:ext cx="304255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33">
            <a:extLst>
              <a:ext uri="{FF2B5EF4-FFF2-40B4-BE49-F238E27FC236}">
                <a16:creationId xmlns:a16="http://schemas.microsoft.com/office/drawing/2014/main" id="{180FE54C-5A19-4417-995B-497176FE03D9}"/>
              </a:ext>
            </a:extLst>
          </p:cNvPr>
          <p:cNvSpPr/>
          <p:nvPr/>
        </p:nvSpPr>
        <p:spPr>
          <a:xfrm>
            <a:off x="5774845" y="811995"/>
            <a:ext cx="103525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stylish interface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50" y="448225"/>
            <a:ext cx="6370571" cy="424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/>
          <p:nvPr/>
        </p:nvSpPr>
        <p:spPr>
          <a:xfrm>
            <a:off x="44669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6079400" y="1431352"/>
            <a:ext cx="17241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Diagram</a:t>
            </a:r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Description 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1" y="8092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sine similarity - Statistics for Machine Learning [Book]">
            <a:extLst>
              <a:ext uri="{FF2B5EF4-FFF2-40B4-BE49-F238E27FC236}">
                <a16:creationId xmlns:a16="http://schemas.microsoft.com/office/drawing/2014/main" id="{BDC9EC72-9DE6-4653-83EF-6BEB9437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07" y="1109629"/>
            <a:ext cx="4648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154486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Project name, team members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7385599" y="6511"/>
            <a:ext cx="1374836" cy="767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Palace Script MT" panose="030303020206070C0B05" pitchFamily="66" charset="0"/>
              </a:rPr>
              <a:t>Goals</a:t>
            </a:r>
            <a:endParaRPr sz="6600" dirty="0">
              <a:latin typeface="Palace Script MT" panose="030303020206070C0B05" pitchFamily="66" charset="0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6980832" y="871575"/>
            <a:ext cx="2621955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2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Reasons make us came up with this idea</a:t>
            </a:r>
          </a:p>
        </p:txBody>
      </p:sp>
      <p:sp>
        <p:nvSpPr>
          <p:cNvPr id="469" name="Google Shape;469;p42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Review of 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0" name="Google Shape;470;p42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System function, work flows, tool and techniques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2952473" y="2568738"/>
            <a:ext cx="1583991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PROJECT INFORMATION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81227" y="2571150"/>
            <a:ext cx="1454816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EXISTING SYSTEMS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125685" y="2571150"/>
            <a:ext cx="151924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PROPOSAL  SYSTEM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43" name="Google Shape;4010;p66">
            <a:extLst>
              <a:ext uri="{FF2B5EF4-FFF2-40B4-BE49-F238E27FC236}">
                <a16:creationId xmlns:a16="http://schemas.microsoft.com/office/drawing/2014/main" id="{30397769-B545-426D-9E38-3AF0600F6069}"/>
              </a:ext>
            </a:extLst>
          </p:cNvPr>
          <p:cNvGrpSpPr/>
          <p:nvPr/>
        </p:nvGrpSpPr>
        <p:grpSpPr>
          <a:xfrm>
            <a:off x="3630637" y="2046857"/>
            <a:ext cx="207582" cy="359594"/>
            <a:chOff x="2656082" y="2287427"/>
            <a:chExt cx="207582" cy="359594"/>
          </a:xfrm>
          <a:solidFill>
            <a:schemeClr val="bg1"/>
          </a:solidFill>
        </p:grpSpPr>
        <p:sp>
          <p:nvSpPr>
            <p:cNvPr id="44" name="Google Shape;4011;p66">
              <a:extLst>
                <a:ext uri="{FF2B5EF4-FFF2-40B4-BE49-F238E27FC236}">
                  <a16:creationId xmlns:a16="http://schemas.microsoft.com/office/drawing/2014/main" id="{062D5963-D667-4A5A-A812-C75E72CA3F5F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12;p66">
              <a:extLst>
                <a:ext uri="{FF2B5EF4-FFF2-40B4-BE49-F238E27FC236}">
                  <a16:creationId xmlns:a16="http://schemas.microsoft.com/office/drawing/2014/main" id="{F5D17D06-0C08-4AF4-9E6E-7693E5C5FF0E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13;p66">
              <a:extLst>
                <a:ext uri="{FF2B5EF4-FFF2-40B4-BE49-F238E27FC236}">
                  <a16:creationId xmlns:a16="http://schemas.microsoft.com/office/drawing/2014/main" id="{671EDF46-C644-4AE3-8D8E-393E546142FC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14;p66">
              <a:extLst>
                <a:ext uri="{FF2B5EF4-FFF2-40B4-BE49-F238E27FC236}">
                  <a16:creationId xmlns:a16="http://schemas.microsoft.com/office/drawing/2014/main" id="{3B34214D-DFA0-45B2-BB89-C150EFF7CB5C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7758;p72">
            <a:extLst>
              <a:ext uri="{FF2B5EF4-FFF2-40B4-BE49-F238E27FC236}">
                <a16:creationId xmlns:a16="http://schemas.microsoft.com/office/drawing/2014/main" id="{84B43EB1-C308-4442-AF81-ADC535ECC7BF}"/>
              </a:ext>
            </a:extLst>
          </p:cNvPr>
          <p:cNvGrpSpPr/>
          <p:nvPr/>
        </p:nvGrpSpPr>
        <p:grpSpPr>
          <a:xfrm>
            <a:off x="4908813" y="2076419"/>
            <a:ext cx="416649" cy="325597"/>
            <a:chOff x="5626763" y="2013829"/>
            <a:chExt cx="351722" cy="274788"/>
          </a:xfrm>
          <a:solidFill>
            <a:schemeClr val="bg1"/>
          </a:solidFill>
        </p:grpSpPr>
        <p:sp>
          <p:nvSpPr>
            <p:cNvPr id="49" name="Google Shape;7759;p72">
              <a:extLst>
                <a:ext uri="{FF2B5EF4-FFF2-40B4-BE49-F238E27FC236}">
                  <a16:creationId xmlns:a16="http://schemas.microsoft.com/office/drawing/2014/main" id="{EA690D78-18C5-4792-BCF5-4948EA427B97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60;p72">
              <a:extLst>
                <a:ext uri="{FF2B5EF4-FFF2-40B4-BE49-F238E27FC236}">
                  <a16:creationId xmlns:a16="http://schemas.microsoft.com/office/drawing/2014/main" id="{83B1D727-8AF3-4FF6-B58D-D3B84390AACB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61;p72">
              <a:extLst>
                <a:ext uri="{FF2B5EF4-FFF2-40B4-BE49-F238E27FC236}">
                  <a16:creationId xmlns:a16="http://schemas.microsoft.com/office/drawing/2014/main" id="{B705DB73-6A90-44FE-BD47-CBD42B3ACAC0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62;p72">
              <a:extLst>
                <a:ext uri="{FF2B5EF4-FFF2-40B4-BE49-F238E27FC236}">
                  <a16:creationId xmlns:a16="http://schemas.microsoft.com/office/drawing/2014/main" id="{12C2ACC7-346D-4037-BF46-CA9C47B4A03E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63;p72">
              <a:extLst>
                <a:ext uri="{FF2B5EF4-FFF2-40B4-BE49-F238E27FC236}">
                  <a16:creationId xmlns:a16="http://schemas.microsoft.com/office/drawing/2014/main" id="{212F958C-7C2B-41F5-9D58-75C19262E4C3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64;p72">
              <a:extLst>
                <a:ext uri="{FF2B5EF4-FFF2-40B4-BE49-F238E27FC236}">
                  <a16:creationId xmlns:a16="http://schemas.microsoft.com/office/drawing/2014/main" id="{F0A8EDD6-47A8-4053-8C14-2EDE26AAC88B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65;p72">
              <a:extLst>
                <a:ext uri="{FF2B5EF4-FFF2-40B4-BE49-F238E27FC236}">
                  <a16:creationId xmlns:a16="http://schemas.microsoft.com/office/drawing/2014/main" id="{745CF29D-F486-4B1D-8326-0976770FB5F8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66;p72">
              <a:extLst>
                <a:ext uri="{FF2B5EF4-FFF2-40B4-BE49-F238E27FC236}">
                  <a16:creationId xmlns:a16="http://schemas.microsoft.com/office/drawing/2014/main" id="{D5EB5584-8E68-4902-A0EB-D119A8DB95BC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67;p72">
              <a:extLst>
                <a:ext uri="{FF2B5EF4-FFF2-40B4-BE49-F238E27FC236}">
                  <a16:creationId xmlns:a16="http://schemas.microsoft.com/office/drawing/2014/main" id="{1EAEB3B0-EEDA-400B-B9F6-F75006A71EAF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68;p72">
              <a:extLst>
                <a:ext uri="{FF2B5EF4-FFF2-40B4-BE49-F238E27FC236}">
                  <a16:creationId xmlns:a16="http://schemas.microsoft.com/office/drawing/2014/main" id="{7F57081C-83C9-433D-AE35-813A6E53776B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040;p68">
            <a:extLst>
              <a:ext uri="{FF2B5EF4-FFF2-40B4-BE49-F238E27FC236}">
                <a16:creationId xmlns:a16="http://schemas.microsoft.com/office/drawing/2014/main" id="{3C9C0D7A-3C2F-4A65-93BF-465E902E2908}"/>
              </a:ext>
            </a:extLst>
          </p:cNvPr>
          <p:cNvGrpSpPr/>
          <p:nvPr/>
        </p:nvGrpSpPr>
        <p:grpSpPr>
          <a:xfrm>
            <a:off x="6315690" y="2046857"/>
            <a:ext cx="377474" cy="335748"/>
            <a:chOff x="854261" y="2908813"/>
            <a:chExt cx="377474" cy="335748"/>
          </a:xfrm>
          <a:solidFill>
            <a:schemeClr val="bg1"/>
          </a:solidFill>
        </p:grpSpPr>
        <p:sp>
          <p:nvSpPr>
            <p:cNvPr id="60" name="Google Shape;5041;p68">
              <a:extLst>
                <a:ext uri="{FF2B5EF4-FFF2-40B4-BE49-F238E27FC236}">
                  <a16:creationId xmlns:a16="http://schemas.microsoft.com/office/drawing/2014/main" id="{84D6FCE6-F5C2-4828-8C5C-0067AE24D33B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42;p68">
              <a:extLst>
                <a:ext uri="{FF2B5EF4-FFF2-40B4-BE49-F238E27FC236}">
                  <a16:creationId xmlns:a16="http://schemas.microsoft.com/office/drawing/2014/main" id="{1295CE2E-D1F2-4E54-9D8F-78C08BADAF15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43;p68">
              <a:extLst>
                <a:ext uri="{FF2B5EF4-FFF2-40B4-BE49-F238E27FC236}">
                  <a16:creationId xmlns:a16="http://schemas.microsoft.com/office/drawing/2014/main" id="{7ED66413-F418-4224-955F-7D1D78C3F836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44;p68">
              <a:extLst>
                <a:ext uri="{FF2B5EF4-FFF2-40B4-BE49-F238E27FC236}">
                  <a16:creationId xmlns:a16="http://schemas.microsoft.com/office/drawing/2014/main" id="{098825C9-E934-49A6-AD6D-243929501CAF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45;p68">
              <a:extLst>
                <a:ext uri="{FF2B5EF4-FFF2-40B4-BE49-F238E27FC236}">
                  <a16:creationId xmlns:a16="http://schemas.microsoft.com/office/drawing/2014/main" id="{9CBA4B85-7DB7-4BF6-97A6-F328DF9DA13C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4412;p67">
            <a:extLst>
              <a:ext uri="{FF2B5EF4-FFF2-40B4-BE49-F238E27FC236}">
                <a16:creationId xmlns:a16="http://schemas.microsoft.com/office/drawing/2014/main" id="{06D173A6-3D61-43BE-917B-563851181A09}"/>
              </a:ext>
            </a:extLst>
          </p:cNvPr>
          <p:cNvGrpSpPr/>
          <p:nvPr/>
        </p:nvGrpSpPr>
        <p:grpSpPr>
          <a:xfrm>
            <a:off x="7710794" y="2046466"/>
            <a:ext cx="362223" cy="361108"/>
            <a:chOff x="3513010" y="3816134"/>
            <a:chExt cx="362223" cy="361108"/>
          </a:xfrm>
          <a:solidFill>
            <a:schemeClr val="bg1"/>
          </a:solidFill>
        </p:grpSpPr>
        <p:sp>
          <p:nvSpPr>
            <p:cNvPr id="66" name="Google Shape;4413;p67">
              <a:extLst>
                <a:ext uri="{FF2B5EF4-FFF2-40B4-BE49-F238E27FC236}">
                  <a16:creationId xmlns:a16="http://schemas.microsoft.com/office/drawing/2014/main" id="{45159B59-1958-449E-9C51-ABEC84B0527A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14;p67">
              <a:extLst>
                <a:ext uri="{FF2B5EF4-FFF2-40B4-BE49-F238E27FC236}">
                  <a16:creationId xmlns:a16="http://schemas.microsoft.com/office/drawing/2014/main" id="{DFEB4690-1A07-4A13-A8A3-BA342A055C49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15;p67">
              <a:extLst>
                <a:ext uri="{FF2B5EF4-FFF2-40B4-BE49-F238E27FC236}">
                  <a16:creationId xmlns:a16="http://schemas.microsoft.com/office/drawing/2014/main" id="{8F295853-61C8-4A28-AE5C-A6B4BD2B6477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16;p67">
              <a:extLst>
                <a:ext uri="{FF2B5EF4-FFF2-40B4-BE49-F238E27FC236}">
                  <a16:creationId xmlns:a16="http://schemas.microsoft.com/office/drawing/2014/main" id="{7083D180-6288-4116-864D-6ACAC91B606E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637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7545-79E6-4C61-A8C8-C91C8E40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" y="3795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58850" y="2200225"/>
            <a:ext cx="7285200" cy="2943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858849" y="2571750"/>
            <a:ext cx="5209607" cy="1833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dirty="0">
                <a:solidFill>
                  <a:srgbClr val="FFFFFF"/>
                </a:solidFill>
              </a:rPr>
              <a:t>Project name: SOFA – Fashion Social Network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code: SOFA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Project group name: SOFA Team</a:t>
            </a:r>
            <a:br>
              <a:rPr lang="en-US" sz="1500" b="0" dirty="0">
                <a:solidFill>
                  <a:srgbClr val="FFFFFF"/>
                </a:solidFill>
              </a:rPr>
            </a:br>
            <a:br>
              <a:rPr lang="en-US" sz="1500" b="0" dirty="0">
                <a:solidFill>
                  <a:srgbClr val="FFFFFF"/>
                </a:solidFill>
              </a:rPr>
            </a:br>
            <a:r>
              <a:rPr lang="en-US" sz="1500" b="0" dirty="0">
                <a:solidFill>
                  <a:srgbClr val="FFFFFF"/>
                </a:solidFill>
              </a:rPr>
              <a:t>Product type: Web and Mobile application</a:t>
            </a:r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3"/>
          </p:nvPr>
        </p:nvSpPr>
        <p:spPr>
          <a:xfrm>
            <a:off x="5119305" y="181695"/>
            <a:ext cx="4079178" cy="111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latin typeface="Palace Script MT" panose="030303020206070C0B05" pitchFamily="66" charset="0"/>
              </a:rPr>
              <a:t>Project information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7614691" y="934877"/>
            <a:ext cx="2607482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6;p35">
            <a:extLst>
              <a:ext uri="{FF2B5EF4-FFF2-40B4-BE49-F238E27FC236}">
                <a16:creationId xmlns:a16="http://schemas.microsoft.com/office/drawing/2014/main" id="{60E39038-5608-495D-B25C-BE18879B4873}"/>
              </a:ext>
            </a:extLst>
          </p:cNvPr>
          <p:cNvSpPr txBox="1">
            <a:spLocks/>
          </p:cNvSpPr>
          <p:nvPr/>
        </p:nvSpPr>
        <p:spPr>
          <a:xfrm>
            <a:off x="1858848" y="4311195"/>
            <a:ext cx="520960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500" b="0" dirty="0">
                <a:solidFill>
                  <a:srgbClr val="FFFFFF"/>
                </a:solidFill>
              </a:rPr>
              <a:t>Timeline: From </a:t>
            </a:r>
            <a:r>
              <a:rPr lang="en-US" sz="1500" dirty="0">
                <a:solidFill>
                  <a:srgbClr val="FFFFFF"/>
                </a:solidFill>
              </a:rPr>
              <a:t>4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January 2021</a:t>
            </a:r>
            <a:r>
              <a:rPr lang="en-US" sz="1500" b="0" dirty="0">
                <a:solidFill>
                  <a:srgbClr val="FFFFFF"/>
                </a:solidFill>
              </a:rPr>
              <a:t> to </a:t>
            </a:r>
            <a:r>
              <a:rPr lang="en-US" sz="1500" dirty="0">
                <a:solidFill>
                  <a:srgbClr val="FFFFFF"/>
                </a:solidFill>
              </a:rPr>
              <a:t>28</a:t>
            </a:r>
            <a:r>
              <a:rPr lang="en-US" sz="1500" baseline="30000" dirty="0">
                <a:solidFill>
                  <a:srgbClr val="FFFFFF"/>
                </a:solidFill>
              </a:rPr>
              <a:t>th</a:t>
            </a:r>
            <a:r>
              <a:rPr lang="en-US" sz="1500" dirty="0">
                <a:solidFill>
                  <a:srgbClr val="FFFFFF"/>
                </a:solidFill>
              </a:rPr>
              <a:t> April 2021 </a:t>
            </a:r>
          </a:p>
        </p:txBody>
      </p:sp>
      <p:sp>
        <p:nvSpPr>
          <p:cNvPr id="8" name="Google Shape;270;p35">
            <a:extLst>
              <a:ext uri="{FF2B5EF4-FFF2-40B4-BE49-F238E27FC236}">
                <a16:creationId xmlns:a16="http://schemas.microsoft.com/office/drawing/2014/main" id="{1392DBEA-7679-4473-8E94-6282EE25C47F}"/>
              </a:ext>
            </a:extLst>
          </p:cNvPr>
          <p:cNvSpPr/>
          <p:nvPr/>
        </p:nvSpPr>
        <p:spPr>
          <a:xfrm>
            <a:off x="6591001" y="934877"/>
            <a:ext cx="72419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70;p35">
            <a:extLst>
              <a:ext uri="{FF2B5EF4-FFF2-40B4-BE49-F238E27FC236}">
                <a16:creationId xmlns:a16="http://schemas.microsoft.com/office/drawing/2014/main" id="{AA4DCD7B-FD72-4E39-8882-710A2F80E0C3}"/>
              </a:ext>
            </a:extLst>
          </p:cNvPr>
          <p:cNvSpPr/>
          <p:nvPr/>
        </p:nvSpPr>
        <p:spPr>
          <a:xfrm>
            <a:off x="5895833" y="934877"/>
            <a:ext cx="474249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BFF8B-F846-4942-9550-5CBCF504F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95833" cy="240380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Login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User detail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879025" y="1590752"/>
            <a:ext cx="3465231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r>
              <a:rPr lang="en" sz="4400" dirty="0"/>
              <a:t> </a:t>
            </a:r>
            <a:r>
              <a:rPr lang="en" sz="6000" dirty="0"/>
              <a:t>Testing</a:t>
            </a:r>
            <a:endParaRPr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066430" y="126366"/>
            <a:ext cx="299896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Model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89932" y="871575"/>
            <a:ext cx="1828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143059" y="4574378"/>
            <a:ext cx="141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V- model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A55D96-A921-4519-81A1-7764ACAF97C4}"/>
              </a:ext>
            </a:extLst>
          </p:cNvPr>
          <p:cNvSpPr/>
          <p:nvPr/>
        </p:nvSpPr>
        <p:spPr>
          <a:xfrm>
            <a:off x="6509395" y="871575"/>
            <a:ext cx="9144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oftware Engineering | SDLC V-Model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32" y="1104266"/>
            <a:ext cx="3969693" cy="315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9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510666" y="148028"/>
            <a:ext cx="3633334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5500" dirty="0">
                <a:latin typeface="Palace Script MT" panose="030303020206070C0B05" pitchFamily="66" charset="0"/>
              </a:rPr>
              <a:t>Testing Stages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667236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1914" y="1128408"/>
            <a:ext cx="4246124" cy="68580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1914" y="4191811"/>
            <a:ext cx="4246124" cy="5990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1914" y="2101986"/>
            <a:ext cx="4246124" cy="6752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1914" y="3146899"/>
            <a:ext cx="4246124" cy="6177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7833" y="1317419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Unit Testing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3550" y="2285728"/>
            <a:ext cx="208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Integration Testing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4882" y="3271086"/>
            <a:ext cx="167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System Testing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8397" y="4357313"/>
            <a:ext cx="194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Testing</a:t>
            </a:r>
            <a:endParaRPr lang="en-GB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5" name="Google Shape;544;p45">
            <a:extLst>
              <a:ext uri="{FF2B5EF4-FFF2-40B4-BE49-F238E27FC236}">
                <a16:creationId xmlns:a16="http://schemas.microsoft.com/office/drawing/2014/main" id="{02D4AE25-D288-48AD-ABE5-9AD6A0D862BB}"/>
              </a:ext>
            </a:extLst>
          </p:cNvPr>
          <p:cNvSpPr/>
          <p:nvPr/>
        </p:nvSpPr>
        <p:spPr>
          <a:xfrm>
            <a:off x="7686094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6" name="Google Shape;544;p45">
            <a:extLst>
              <a:ext uri="{FF2B5EF4-FFF2-40B4-BE49-F238E27FC236}">
                <a16:creationId xmlns:a16="http://schemas.microsoft.com/office/drawing/2014/main" id="{C9BEF3C4-DD76-4423-800D-6E9C302FD49B}"/>
              </a:ext>
            </a:extLst>
          </p:cNvPr>
          <p:cNvSpPr/>
          <p:nvPr/>
        </p:nvSpPr>
        <p:spPr>
          <a:xfrm>
            <a:off x="6698279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3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4572000" cy="16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357670" y="153661"/>
            <a:ext cx="2849405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Type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8774926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35020" y="1363345"/>
          <a:ext cx="7582082" cy="3103653"/>
        </p:xfrm>
        <a:graphic>
          <a:graphicData uri="http://schemas.openxmlformats.org/drawingml/2006/table">
            <a:tbl>
              <a:tblPr/>
              <a:tblGrid>
                <a:gridCol w="2024031">
                  <a:extLst>
                    <a:ext uri="{9D8B030D-6E8A-4147-A177-3AD203B41FA5}">
                      <a16:colId xmlns:a16="http://schemas.microsoft.com/office/drawing/2014/main" val="2840584972"/>
                    </a:ext>
                  </a:extLst>
                </a:gridCol>
                <a:gridCol w="1306517">
                  <a:extLst>
                    <a:ext uri="{9D8B030D-6E8A-4147-A177-3AD203B41FA5}">
                      <a16:colId xmlns:a16="http://schemas.microsoft.com/office/drawing/2014/main" val="2501585896"/>
                    </a:ext>
                  </a:extLst>
                </a:gridCol>
                <a:gridCol w="1392189">
                  <a:extLst>
                    <a:ext uri="{9D8B030D-6E8A-4147-A177-3AD203B41FA5}">
                      <a16:colId xmlns:a16="http://schemas.microsoft.com/office/drawing/2014/main" val="437200690"/>
                    </a:ext>
                  </a:extLst>
                </a:gridCol>
                <a:gridCol w="1413608">
                  <a:extLst>
                    <a:ext uri="{9D8B030D-6E8A-4147-A177-3AD203B41FA5}">
                      <a16:colId xmlns:a16="http://schemas.microsoft.com/office/drawing/2014/main" val="2469342710"/>
                    </a:ext>
                  </a:extLst>
                </a:gridCol>
                <a:gridCol w="1445737">
                  <a:extLst>
                    <a:ext uri="{9D8B030D-6E8A-4147-A177-3AD203B41FA5}">
                      <a16:colId xmlns:a16="http://schemas.microsoft.com/office/drawing/2014/main" val="722987749"/>
                    </a:ext>
                  </a:extLst>
                </a:gridCol>
              </a:tblGrid>
              <a:tr h="429003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Type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Stage of test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51984"/>
                  </a:ext>
                </a:extLst>
              </a:tr>
              <a:tr h="72559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Unit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Integration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System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Open Sans Light" panose="020B0604020202020204" charset="0"/>
                          <a:ea typeface="Open Sans Light" panose="020B0604020202020204" charset="0"/>
                          <a:cs typeface="Open Sans Light" panose="020B0604020202020204" charset="0"/>
                        </a:rPr>
                        <a:t>Acceptance testing</a:t>
                      </a:r>
                      <a:endParaRPr lang="en-GB" dirty="0">
                        <a:effectLst/>
                        <a:latin typeface="Open Sans Light" panose="020B0604020202020204" charset="0"/>
                        <a:ea typeface="Open Sans Light" panose="020B0604020202020204" charset="0"/>
                        <a:cs typeface="Open Sans Light" panose="020B0604020202020204" charset="0"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6844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Unit test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593104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GUI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436338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Function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186171"/>
                  </a:ext>
                </a:extLst>
              </a:tr>
              <a:tr h="487263"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Josefin Sans"/>
                        </a:rPr>
                        <a:t>Acceptance test</a:t>
                      </a:r>
                      <a:endParaRPr lang="en-GB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>
                          <a:effectLst/>
                        </a:rPr>
                        <a:t> </a:t>
                      </a: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45A68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  <a:endParaRPr lang="en-GB" dirty="0">
                        <a:effectLst/>
                      </a:endParaRPr>
                    </a:p>
                  </a:txBody>
                  <a:tcPr marL="38100" marR="38100" anchor="ctr">
                    <a:lnL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55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73319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86074" y="1363663"/>
            <a:ext cx="129722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A3EF49AE-133B-4031-9CF4-4810EC03EFDC}"/>
              </a:ext>
            </a:extLst>
          </p:cNvPr>
          <p:cNvSpPr/>
          <p:nvPr/>
        </p:nvSpPr>
        <p:spPr>
          <a:xfrm>
            <a:off x="7965124" y="885223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CCC4341F-D743-4708-8D50-02991C5BB2FD}"/>
              </a:ext>
            </a:extLst>
          </p:cNvPr>
          <p:cNvSpPr/>
          <p:nvPr/>
        </p:nvSpPr>
        <p:spPr>
          <a:xfrm>
            <a:off x="7018891" y="885223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0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6203749" y="115159"/>
            <a:ext cx="3003326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Testing Process</a:t>
            </a:r>
            <a:br>
              <a:rPr lang="en-GB" sz="1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endParaRPr sz="14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652707" y="871575"/>
            <a:ext cx="16459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118681" y="1006813"/>
          <a:ext cx="6736403" cy="3399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544;p45">
            <a:extLst>
              <a:ext uri="{FF2B5EF4-FFF2-40B4-BE49-F238E27FC236}">
                <a16:creationId xmlns:a16="http://schemas.microsoft.com/office/drawing/2014/main" id="{D338A678-E425-4529-B9D0-932C36484516}"/>
              </a:ext>
            </a:extLst>
          </p:cNvPr>
          <p:cNvSpPr/>
          <p:nvPr/>
        </p:nvSpPr>
        <p:spPr>
          <a:xfrm>
            <a:off x="6624840" y="871575"/>
            <a:ext cx="7315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6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Unit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262699" y="898362"/>
            <a:ext cx="16812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1316"/>
          <a:stretch/>
        </p:blipFill>
        <p:spPr>
          <a:xfrm>
            <a:off x="0" y="1162049"/>
            <a:ext cx="9144000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643563" y="143531"/>
            <a:ext cx="350043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Integration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7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7058025" y="898362"/>
            <a:ext cx="188595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8" y="1424893"/>
            <a:ext cx="7558088" cy="2761344"/>
          </a:xfrm>
          <a:prstGeom prst="rect">
            <a:avLst/>
          </a:prstGeom>
        </p:spPr>
      </p:pic>
      <p:sp>
        <p:nvSpPr>
          <p:cNvPr id="9" name="Google Shape;544;p45">
            <a:extLst>
              <a:ext uri="{FF2B5EF4-FFF2-40B4-BE49-F238E27FC236}">
                <a16:creationId xmlns:a16="http://schemas.microsoft.com/office/drawing/2014/main" id="{51C0B2C0-FC51-45CC-8778-A43EAC2900D7}"/>
              </a:ext>
            </a:extLst>
          </p:cNvPr>
          <p:cNvSpPr/>
          <p:nvPr/>
        </p:nvSpPr>
        <p:spPr>
          <a:xfrm>
            <a:off x="6153150" y="898362"/>
            <a:ext cx="685800" cy="73188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8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Acceptance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116719" y="871575"/>
            <a:ext cx="210312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6" y="1271775"/>
            <a:ext cx="8926286" cy="30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0418" y="4473861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Acceptance Test</a:t>
            </a: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446232" y="871575"/>
            <a:ext cx="4572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5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4947148" y="85912"/>
            <a:ext cx="419685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Performance Test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6845107" y="871575"/>
            <a:ext cx="23019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3" y="3424464"/>
            <a:ext cx="8658226" cy="142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27110"/>
          <a:stretch/>
        </p:blipFill>
        <p:spPr>
          <a:xfrm>
            <a:off x="304800" y="1028699"/>
            <a:ext cx="8562975" cy="2391625"/>
          </a:xfrm>
          <a:prstGeom prst="rect">
            <a:avLst/>
          </a:prstGeom>
        </p:spPr>
      </p:pic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8421ED3A-103E-4453-B170-DF6658232395}"/>
              </a:ext>
            </a:extLst>
          </p:cNvPr>
          <p:cNvSpPr/>
          <p:nvPr/>
        </p:nvSpPr>
        <p:spPr>
          <a:xfrm>
            <a:off x="5897327" y="867435"/>
            <a:ext cx="64008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2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>
            <a:spLocks noGrp="1"/>
          </p:cNvSpPr>
          <p:nvPr>
            <p:ph type="title" idx="4"/>
          </p:nvPr>
        </p:nvSpPr>
        <p:spPr>
          <a:xfrm>
            <a:off x="5328290" y="128775"/>
            <a:ext cx="381571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5500" dirty="0">
                <a:latin typeface="Palace Script MT" panose="030303020206070C0B05" pitchFamily="66" charset="0"/>
              </a:rPr>
              <a:t>Bug Tracker</a:t>
            </a:r>
            <a:endParaRPr sz="5500" dirty="0">
              <a:latin typeface="Palace Script MT" panose="030303020206070C0B05" pitchFamily="66" charset="0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7500937" y="871575"/>
            <a:ext cx="164306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" name="Google Shape;544;p45">
            <a:extLst>
              <a:ext uri="{FF2B5EF4-FFF2-40B4-BE49-F238E27FC236}">
                <a16:creationId xmlns:a16="http://schemas.microsoft.com/office/drawing/2014/main" id="{0C63E633-A8CE-4278-8E64-B62CE08F01E3}"/>
              </a:ext>
            </a:extLst>
          </p:cNvPr>
          <p:cNvSpPr/>
          <p:nvPr/>
        </p:nvSpPr>
        <p:spPr>
          <a:xfrm>
            <a:off x="6524625" y="871575"/>
            <a:ext cx="666750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45" y="1226442"/>
            <a:ext cx="6717374" cy="34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8"/>
          <p:cNvSpPr txBox="1">
            <a:spLocks noGrp="1"/>
          </p:cNvSpPr>
          <p:nvPr>
            <p:ph type="title"/>
          </p:nvPr>
        </p:nvSpPr>
        <p:spPr>
          <a:xfrm>
            <a:off x="4983400" y="818325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32" name="Google Shape;832;p58"/>
          <p:cNvSpPr txBox="1">
            <a:spLocks noGrp="1"/>
          </p:cNvSpPr>
          <p:nvPr>
            <p:ph type="subTitle" idx="1"/>
          </p:nvPr>
        </p:nvSpPr>
        <p:spPr>
          <a:xfrm>
            <a:off x="4983400" y="2089350"/>
            <a:ext cx="33021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74E1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youremail@freepik.com</a:t>
            </a:r>
            <a:br>
              <a:rPr lang="en"/>
            </a:br>
            <a:r>
              <a:rPr lang="en"/>
              <a:t>+91 620 421 838</a:t>
            </a:r>
            <a:br>
              <a:rPr lang="en"/>
            </a:br>
            <a:r>
              <a:rPr lang="en"/>
              <a:t>yourcompany.com</a:t>
            </a:r>
            <a:endParaRPr/>
          </a:p>
        </p:txBody>
      </p:sp>
      <p:pic>
        <p:nvPicPr>
          <p:cNvPr id="833" name="Google Shape;8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75" y="871838"/>
            <a:ext cx="2267152" cy="3399822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8"/>
          <p:cNvSpPr/>
          <p:nvPr/>
        </p:nvSpPr>
        <p:spPr>
          <a:xfrm>
            <a:off x="5047687" y="3294462"/>
            <a:ext cx="270713" cy="27101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58"/>
          <p:cNvGrpSpPr/>
          <p:nvPr/>
        </p:nvGrpSpPr>
        <p:grpSpPr>
          <a:xfrm>
            <a:off x="5358155" y="3294621"/>
            <a:ext cx="270996" cy="270697"/>
            <a:chOff x="3303268" y="3817349"/>
            <a:chExt cx="346056" cy="345674"/>
          </a:xfrm>
        </p:grpSpPr>
        <p:sp>
          <p:nvSpPr>
            <p:cNvPr id="836" name="Google Shape;836;p5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58"/>
          <p:cNvGrpSpPr/>
          <p:nvPr/>
        </p:nvGrpSpPr>
        <p:grpSpPr>
          <a:xfrm>
            <a:off x="5668894" y="3294621"/>
            <a:ext cx="270971" cy="270697"/>
            <a:chOff x="4201447" y="3817349"/>
            <a:chExt cx="346024" cy="345674"/>
          </a:xfrm>
        </p:grpSpPr>
        <p:sp>
          <p:nvSpPr>
            <p:cNvPr id="841" name="Google Shape;841;p5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274E13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FBD1EBA-BD75-435F-B656-FFEB19B7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"/>
            <a:ext cx="4572000" cy="14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ểu đồ câu trả lời của biểu mẫu. Tên câu hỏi: Bạn có thường xuyên chia sẻ phong cách của bản thân trên mạng xã hội không?. Số lượng câu trả lời: 81 câu trả lời.">
            <a:extLst>
              <a:ext uri="{FF2B5EF4-FFF2-40B4-BE49-F238E27FC236}">
                <a16:creationId xmlns:a16="http://schemas.microsoft.com/office/drawing/2014/main" id="{2052D602-B777-42D7-B84C-91376E5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4572000" cy="192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ểu đồ câu trả lời của biểu mẫu. Tên câu hỏi: Bạn thường sử dụng kênh thông tin nào để tìm hiểu về phong cách thời trang?. Số lượng câu trả lời: 81 câu trả lời.">
            <a:extLst>
              <a:ext uri="{FF2B5EF4-FFF2-40B4-BE49-F238E27FC236}">
                <a16:creationId xmlns:a16="http://schemas.microsoft.com/office/drawing/2014/main" id="{AB6D4A19-FF37-48B6-84E2-A9AC436C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5953" b="54006"/>
          <a:stretch/>
        </p:blipFill>
        <p:spPr bwMode="auto">
          <a:xfrm>
            <a:off x="4572000" y="3981051"/>
            <a:ext cx="4572000" cy="11624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D6E29-B022-4509-804B-A219C318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138464"/>
            <a:ext cx="8113484" cy="286657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08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1297</Words>
  <Application>Microsoft Office PowerPoint</Application>
  <PresentationFormat>On-screen Show (16:9)</PresentationFormat>
  <Paragraphs>417</Paragraphs>
  <Slides>87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1" baseType="lpstr">
      <vt:lpstr>Dosis</vt:lpstr>
      <vt:lpstr>Vivaldi</vt:lpstr>
      <vt:lpstr>Lilita One</vt:lpstr>
      <vt:lpstr>Josefin Sans</vt:lpstr>
      <vt:lpstr>Palace Script MT</vt:lpstr>
      <vt:lpstr>Wingdings</vt:lpstr>
      <vt:lpstr>Open Sans</vt:lpstr>
      <vt:lpstr>Arial</vt:lpstr>
      <vt:lpstr>Segoe UI Historic</vt:lpstr>
      <vt:lpstr>Calibri</vt:lpstr>
      <vt:lpstr>Playfair Display</vt:lpstr>
      <vt:lpstr>Open Sans Light</vt:lpstr>
      <vt:lpstr>Times New Roman</vt:lpstr>
      <vt:lpstr>Autumn Fashion Week</vt:lpstr>
      <vt:lpstr>SOFA Fashion Social Network</vt:lpstr>
      <vt:lpstr>Phạm Ngọc Hà</vt:lpstr>
      <vt:lpstr>SoFa</vt:lpstr>
      <vt:lpstr>Software Design</vt:lpstr>
      <vt:lpstr>Introduction </vt:lpstr>
      <vt:lpstr>Goals</vt:lpstr>
      <vt:lpstr>Project name: SOFA – Fashion Social Network  Project code: SOFA  Project group name: SOFA Team  Product type: Web and Mobile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</vt:lpstr>
      <vt:lpstr>Existing </vt:lpstr>
      <vt:lpstr>PowerPoint Presentation</vt:lpstr>
      <vt:lpstr>Role</vt:lpstr>
      <vt:lpstr>System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 plan</vt:lpstr>
      <vt:lpstr>Software Process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  <vt:lpstr>05 Testing</vt:lpstr>
      <vt:lpstr>Testing Model</vt:lpstr>
      <vt:lpstr>Testing Stages</vt:lpstr>
      <vt:lpstr>Testing Type</vt:lpstr>
      <vt:lpstr>Testing Process </vt:lpstr>
      <vt:lpstr>Unit Test</vt:lpstr>
      <vt:lpstr>Integration Test</vt:lpstr>
      <vt:lpstr>Acceptance Test</vt:lpstr>
      <vt:lpstr>Performance Test</vt:lpstr>
      <vt:lpstr>Bug Tracker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SOFA Fashion Social Network</dc:title>
  <dc:creator>Văn Lê Thiện</dc:creator>
  <cp:lastModifiedBy>Văn Lê Thiện</cp:lastModifiedBy>
  <cp:revision>69</cp:revision>
  <dcterms:modified xsi:type="dcterms:W3CDTF">2021-04-28T15:47:55Z</dcterms:modified>
</cp:coreProperties>
</file>